
<file path=[Content_Types].xml><?xml version="1.0" encoding="utf-8"?>
<Types xmlns="http://schemas.openxmlformats.org/package/2006/content-types">
  <Default Extension="xml" ContentType="application/xml"/>
  <Default Extension="jpeg" ContentType="image/jpeg"/>
  <Default Extension="png" ContentType="image/png"/>
  <Default Extension="rels" ContentType="application/vnd.openxmlformats-package.relationships+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notesMasterIdLst>
    <p:notesMasterId r:id="rId8"/>
  </p:notesMasterIdLst>
  <p:sldIdLst>
    <p:sldId id="257" r:id="rId2"/>
    <p:sldId id="304" r:id="rId3"/>
    <p:sldId id="301" r:id="rId4"/>
    <p:sldId id="305" r:id="rId5"/>
    <p:sldId id="306" r:id="rId6"/>
    <p:sldId id="307" r:id="rId7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354E60"/>
    <a:srgbClr val="25344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32"/>
    <p:restoredTop sz="82692"/>
  </p:normalViewPr>
  <p:slideViewPr>
    <p:cSldViewPr snapToGrid="0" snapToObjects="1">
      <p:cViewPr>
        <p:scale>
          <a:sx n="100" d="100"/>
          <a:sy n="100" d="100"/>
        </p:scale>
        <p:origin x="400" y="248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1" Type="http://schemas.openxmlformats.org/officeDocument/2006/relationships/theme" Target="theme/theme1.xml"/><Relationship Id="rId12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notesMaster" Target="notesMasters/notesMaster1.xml"/><Relationship Id="rId9" Type="http://schemas.openxmlformats.org/officeDocument/2006/relationships/presProps" Target="presProps.xml"/><Relationship Id="rId10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BF06A846-4B47-DC4B-81E9-2297B82D53A5}" type="datetimeFigureOut">
              <a:rPr lang="en-US" smtClean="0"/>
              <a:t>4/1/16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9F06C0F6-9617-AD41-8206-233E8240C48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52005380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.xml"/></Relationships>
</file>

<file path=ppt/notesSlides/_rels/notesSlide2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.xml"/></Relationships>
</file>

<file path=ppt/notesSlides/_rels/notesSlide3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3.xml"/></Relationships>
</file>

<file path=ppt/notesSlides/_rels/notesSlide4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4.xml"/></Relationships>
</file>

<file path=ppt/notesSlides/_rels/notesSlide5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5.xml"/></Relationships>
</file>

<file path=ppt/notesSlides/_rels/notesSlide6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6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Shape 96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5123" name="Shape 97"/>
          <p:cNvSpPr>
            <a:spLocks noGrp="1"/>
          </p:cNvSpPr>
          <p:nvPr>
            <p:ph type="body" sz="quarter" idx="1"/>
          </p:nvPr>
        </p:nvSpPr>
        <p:spPr bwMode="auto"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lnSpc>
                <a:spcPct val="125000"/>
              </a:lnSpc>
              <a:spcBef>
                <a:spcPct val="0"/>
              </a:spcBef>
            </a:pPr>
            <a:endParaRPr lang="it-IT" altLang="en-US" sz="1400" dirty="0" smtClean="0">
              <a:latin typeface="Avenir Book"/>
              <a:ea typeface="Avenir Book"/>
              <a:cs typeface="Avenir Book"/>
              <a:sym typeface="Avenir Book"/>
            </a:endParaRPr>
          </a:p>
        </p:txBody>
      </p:sp>
      <p:sp>
        <p:nvSpPr>
          <p:cNvPr id="2" name="Footer Placeholder 1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r>
              <a:rPr lang="en-US" smtClean="0"/>
              <a:t>aaaa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6511530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Shape 96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5123" name="Shape 97"/>
          <p:cNvSpPr>
            <a:spLocks noGrp="1"/>
          </p:cNvSpPr>
          <p:nvPr>
            <p:ph type="body" sz="quarter" idx="1"/>
          </p:nvPr>
        </p:nvSpPr>
        <p:spPr bwMode="auto"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lnSpc>
                <a:spcPct val="125000"/>
              </a:lnSpc>
              <a:spcBef>
                <a:spcPct val="0"/>
              </a:spcBef>
            </a:pPr>
            <a:endParaRPr lang="it-IT" altLang="en-US" sz="1400" dirty="0" smtClean="0">
              <a:latin typeface="Avenir Book"/>
              <a:ea typeface="Avenir Book"/>
              <a:cs typeface="Avenir Book"/>
              <a:sym typeface="Avenir Book"/>
            </a:endParaRPr>
          </a:p>
        </p:txBody>
      </p:sp>
      <p:sp>
        <p:nvSpPr>
          <p:cNvPr id="2" name="Footer Placeholder 1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r>
              <a:rPr lang="en-US" smtClean="0"/>
              <a:t>aaaa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61660740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Shape 96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5123" name="Shape 97"/>
          <p:cNvSpPr>
            <a:spLocks noGrp="1"/>
          </p:cNvSpPr>
          <p:nvPr>
            <p:ph type="body" sz="quarter" idx="1"/>
          </p:nvPr>
        </p:nvSpPr>
        <p:spPr bwMode="auto"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lnSpc>
                <a:spcPct val="125000"/>
              </a:lnSpc>
              <a:spcBef>
                <a:spcPct val="0"/>
              </a:spcBef>
            </a:pPr>
            <a:endParaRPr lang="it-IT" altLang="en-US" sz="1400" dirty="0" smtClean="0">
              <a:latin typeface="Avenir Book"/>
              <a:ea typeface="Avenir Book"/>
              <a:cs typeface="Avenir Book"/>
              <a:sym typeface="Avenir Book"/>
            </a:endParaRPr>
          </a:p>
        </p:txBody>
      </p:sp>
      <p:sp>
        <p:nvSpPr>
          <p:cNvPr id="2" name="Footer Placeholder 1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r>
              <a:rPr lang="en-US" smtClean="0"/>
              <a:t>aaaa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48968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Shape 96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5123" name="Shape 97"/>
          <p:cNvSpPr>
            <a:spLocks noGrp="1"/>
          </p:cNvSpPr>
          <p:nvPr>
            <p:ph type="body" sz="quarter" idx="1"/>
          </p:nvPr>
        </p:nvSpPr>
        <p:spPr bwMode="auto"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lnSpc>
                <a:spcPct val="125000"/>
              </a:lnSpc>
              <a:spcBef>
                <a:spcPct val="0"/>
              </a:spcBef>
            </a:pPr>
            <a:endParaRPr lang="it-IT" altLang="en-US" sz="1400" dirty="0" smtClean="0">
              <a:latin typeface="Avenir Book"/>
              <a:ea typeface="Avenir Book"/>
              <a:cs typeface="Avenir Book"/>
              <a:sym typeface="Avenir Book"/>
            </a:endParaRPr>
          </a:p>
        </p:txBody>
      </p:sp>
      <p:sp>
        <p:nvSpPr>
          <p:cNvPr id="2" name="Footer Placeholder 1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r>
              <a:rPr lang="en-US" smtClean="0"/>
              <a:t>aaaa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99915602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Shape 96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5123" name="Shape 97"/>
          <p:cNvSpPr>
            <a:spLocks noGrp="1"/>
          </p:cNvSpPr>
          <p:nvPr>
            <p:ph type="body" sz="quarter" idx="1"/>
          </p:nvPr>
        </p:nvSpPr>
        <p:spPr bwMode="auto"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lnSpc>
                <a:spcPct val="125000"/>
              </a:lnSpc>
              <a:spcBef>
                <a:spcPct val="0"/>
              </a:spcBef>
            </a:pPr>
            <a:endParaRPr lang="it-IT" altLang="en-US" sz="1400" dirty="0" smtClean="0">
              <a:latin typeface="Avenir Book"/>
              <a:ea typeface="Avenir Book"/>
              <a:cs typeface="Avenir Book"/>
              <a:sym typeface="Avenir Book"/>
            </a:endParaRPr>
          </a:p>
        </p:txBody>
      </p:sp>
      <p:sp>
        <p:nvSpPr>
          <p:cNvPr id="2" name="Footer Placeholder 1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r>
              <a:rPr lang="en-US" smtClean="0"/>
              <a:t>aaaa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00782188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Shape 96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5123" name="Shape 97"/>
          <p:cNvSpPr>
            <a:spLocks noGrp="1"/>
          </p:cNvSpPr>
          <p:nvPr>
            <p:ph type="body" sz="quarter" idx="1"/>
          </p:nvPr>
        </p:nvSpPr>
        <p:spPr bwMode="auto"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lnSpc>
                <a:spcPct val="125000"/>
              </a:lnSpc>
              <a:spcBef>
                <a:spcPct val="0"/>
              </a:spcBef>
            </a:pPr>
            <a:endParaRPr lang="it-IT" altLang="en-US" sz="1400" dirty="0" smtClean="0">
              <a:latin typeface="Avenir Book"/>
              <a:ea typeface="Avenir Book"/>
              <a:cs typeface="Avenir Book"/>
              <a:sym typeface="Avenir Book"/>
            </a:endParaRPr>
          </a:p>
        </p:txBody>
      </p:sp>
      <p:sp>
        <p:nvSpPr>
          <p:cNvPr id="2" name="Footer Placeholder 1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r>
              <a:rPr lang="en-US" smtClean="0"/>
              <a:t>aaaa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89673557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35F6050-7089-3A47-8E65-191EFFF0A99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4719188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35F6050-7089-3A47-8E65-191EFFF0A99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423265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35F6050-7089-3A47-8E65-191EFFF0A99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9035281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35F6050-7089-3A47-8E65-191EFFF0A99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208944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35F6050-7089-3A47-8E65-191EFFF0A99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6597741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35F6050-7089-3A47-8E65-191EFFF0A99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7732453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35F6050-7089-3A47-8E65-191EFFF0A99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913628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35F6050-7089-3A47-8E65-191EFFF0A99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595949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35F6050-7089-3A47-8E65-191EFFF0A99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8160250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35F6050-7089-3A47-8E65-191EFFF0A99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3235573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35F6050-7089-3A47-8E65-191EFFF0A99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6336370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Title &amp; Sub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" name="Shape 36"/>
          <p:cNvSpPr>
            <a:spLocks noGrp="1"/>
          </p:cNvSpPr>
          <p:nvPr>
            <p:ph type="title"/>
          </p:nvPr>
        </p:nvSpPr>
        <p:spPr>
          <a:xfrm>
            <a:off x="1190626" y="1151931"/>
            <a:ext cx="9810751" cy="2321719"/>
          </a:xfrm>
          <a:prstGeom prst="rect">
            <a:avLst/>
          </a:prstGeom>
        </p:spPr>
        <p:txBody>
          <a:bodyPr lIns="0" tIns="0" rIns="0" bIns="0" anchor="b">
            <a:normAutofit/>
          </a:bodyPr>
          <a:lstStyle>
            <a:lvl1pPr defTabSz="410751">
              <a:lnSpc>
                <a:spcPct val="100000"/>
              </a:lnSpc>
              <a:defRPr sz="2672" b="1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1pPr>
          </a:lstStyle>
          <a:p>
            <a:pPr lvl="0"/>
            <a:r>
              <a:rPr/>
              <a:t>Title Text</a:t>
            </a:r>
          </a:p>
        </p:txBody>
      </p:sp>
      <p:sp>
        <p:nvSpPr>
          <p:cNvPr id="37" name="Shape 37"/>
          <p:cNvSpPr>
            <a:spLocks noGrp="1"/>
          </p:cNvSpPr>
          <p:nvPr>
            <p:ph type="body" idx="1"/>
          </p:nvPr>
        </p:nvSpPr>
        <p:spPr>
          <a:xfrm>
            <a:off x="1190626" y="3536156"/>
            <a:ext cx="9810751" cy="794742"/>
          </a:xfrm>
          <a:prstGeom prst="rect">
            <a:avLst/>
          </a:prstGeom>
        </p:spPr>
        <p:txBody>
          <a:bodyPr lIns="0" tIns="0" rIns="0" bIns="0">
            <a:normAutofit/>
          </a:bodyPr>
          <a:lstStyle>
            <a:lvl1pPr marL="0" indent="0" defTabSz="321457">
              <a:spcBef>
                <a:spcPts val="1687"/>
              </a:spcBef>
              <a:buSzTx/>
              <a:buNone/>
              <a:defRPr sz="1969">
                <a:latin typeface="Helvetica Neue Light"/>
                <a:ea typeface="Helvetica Neue Light"/>
                <a:cs typeface="Helvetica Neue Light"/>
                <a:sym typeface="Helvetica Neue Light"/>
              </a:defRPr>
            </a:lvl1pPr>
            <a:lvl2pPr marL="0" indent="160729" defTabSz="321457">
              <a:spcBef>
                <a:spcPts val="1687"/>
              </a:spcBef>
              <a:buSzTx/>
              <a:buNone/>
              <a:defRPr sz="1969">
                <a:latin typeface="Helvetica Neue Light"/>
                <a:ea typeface="Helvetica Neue Light"/>
                <a:cs typeface="Helvetica Neue Light"/>
                <a:sym typeface="Helvetica Neue Light"/>
              </a:defRPr>
            </a:lvl2pPr>
            <a:lvl3pPr marL="0" indent="321457" defTabSz="321457">
              <a:spcBef>
                <a:spcPts val="1687"/>
              </a:spcBef>
              <a:buSzTx/>
              <a:buNone/>
              <a:defRPr sz="1969">
                <a:latin typeface="Helvetica Neue Light"/>
                <a:ea typeface="Helvetica Neue Light"/>
                <a:cs typeface="Helvetica Neue Light"/>
                <a:sym typeface="Helvetica Neue Light"/>
              </a:defRPr>
            </a:lvl3pPr>
            <a:lvl4pPr marL="0" indent="482186" defTabSz="321457">
              <a:spcBef>
                <a:spcPts val="1687"/>
              </a:spcBef>
              <a:buSzTx/>
              <a:buNone/>
              <a:defRPr sz="1969">
                <a:latin typeface="Helvetica Neue Light"/>
                <a:ea typeface="Helvetica Neue Light"/>
                <a:cs typeface="Helvetica Neue Light"/>
                <a:sym typeface="Helvetica Neue Light"/>
              </a:defRPr>
            </a:lvl4pPr>
            <a:lvl5pPr marL="0" indent="642915" defTabSz="321457">
              <a:spcBef>
                <a:spcPts val="1687"/>
              </a:spcBef>
              <a:buSzTx/>
              <a:buNone/>
              <a:defRPr sz="1969">
                <a:latin typeface="Helvetica Neue Light"/>
                <a:ea typeface="Helvetica Neue Light"/>
                <a:cs typeface="Helvetica Neue Light"/>
                <a:sym typeface="Helvetica Neue Light"/>
              </a:defRPr>
            </a:lvl5pPr>
          </a:lstStyle>
          <a:p>
            <a:pPr lvl="0"/>
            <a:r>
              <a:rPr/>
              <a:t>Body Level One</a:t>
            </a:r>
          </a:p>
          <a:p>
            <a:pPr lvl="1"/>
            <a:r>
              <a:rPr/>
              <a:t>Body Level Two</a:t>
            </a:r>
          </a:p>
          <a:p>
            <a:pPr lvl="2"/>
            <a:r>
              <a:rPr/>
              <a:t>Body Level Three</a:t>
            </a:r>
          </a:p>
          <a:p>
            <a:pPr lvl="3"/>
            <a:r>
              <a:rPr/>
              <a:t>Body Level Four</a:t>
            </a:r>
          </a:p>
          <a:p>
            <a:pPr lvl="4"/>
            <a:r>
              <a:rPr/>
              <a:t>Body Level Five</a:t>
            </a:r>
          </a:p>
        </p:txBody>
      </p:sp>
      <p:sp>
        <p:nvSpPr>
          <p:cNvPr id="4" name="Shape 38"/>
          <p:cNvSpPr>
            <a:spLocks noGrp="1"/>
          </p:cNvSpPr>
          <p:nvPr>
            <p:ph type="sldNum" sz="quarter" idx="10"/>
          </p:nvPr>
        </p:nvSpPr>
        <p:spPr>
          <a:xfrm>
            <a:off x="110067" y="6554788"/>
            <a:ext cx="317500" cy="241300"/>
          </a:xfrm>
        </p:spPr>
        <p:txBody>
          <a:bodyPr wrap="none" lIns="0" tIns="0" rIns="0" bIns="0"/>
          <a:lstStyle>
            <a:lvl1pPr algn="ctr" defTabSz="409575">
              <a:defRPr sz="1100">
                <a:sym typeface="Helvetica Light"/>
              </a:defRPr>
            </a:lvl1pPr>
          </a:lstStyle>
          <a:p>
            <a:fld id="{24114530-1CC1-46FD-A8B4-E2CFA0C7C4A8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488976286"/>
      </p:ext>
    </p:extLst>
  </p:cSld>
  <p:clrMapOvr>
    <a:masterClrMapping/>
  </p:clrMapOvr>
  <p:transition spd="med"/>
</p:sldLayout>
</file>

<file path=ppt/slideMasters/_rels/slideMaster1.xml.rels><?xml version="1.0" encoding="UTF-8" standalone="yes"?>
<Relationships xmlns="http://schemas.openxmlformats.org/package/2006/relationships"><Relationship Id="rId11" Type="http://schemas.openxmlformats.org/officeDocument/2006/relationships/slideLayout" Target="../slideLayouts/slideLayout11.xml"/><Relationship Id="rId12" Type="http://schemas.openxmlformats.org/officeDocument/2006/relationships/slideLayout" Target="../slideLayouts/slideLayout12.xml"/><Relationship Id="rId13" Type="http://schemas.openxmlformats.org/officeDocument/2006/relationships/theme" Target="../theme/theme1.xml"/><Relationship Id="rId14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4">
            <a:alphaModFix amt="4000"/>
            <a:lum/>
          </a:blip>
          <a:srcRect/>
          <a:stretch>
            <a:fillRect t="-38000" b="-38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35F6050-7089-3A47-8E65-191EFFF0A99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8339816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</p:sldLayoutIdLst>
  <p:hf sldNum="0"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4" Type="http://schemas.openxmlformats.org/officeDocument/2006/relationships/image" Target="../media/image3.png"/><Relationship Id="rId1" Type="http://schemas.openxmlformats.org/officeDocument/2006/relationships/slideLayout" Target="../slideLayouts/slideLayout12.xml"/><Relationship Id="rId2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4" Type="http://schemas.openxmlformats.org/officeDocument/2006/relationships/hyperlink" Target="https://console.ng.bluemix.net/docs/starters/install_cli.html" TargetMode="External"/><Relationship Id="rId5" Type="http://schemas.openxmlformats.org/officeDocument/2006/relationships/hyperlink" Target="https://marketplace.eclipse.org/content/ibm-eclipse-tools-bluemix" TargetMode="External"/><Relationship Id="rId6" Type="http://schemas.openxmlformats.org/officeDocument/2006/relationships/hyperlink" Target="https://hub.jazz.net/" TargetMode="External"/><Relationship Id="rId1" Type="http://schemas.openxmlformats.org/officeDocument/2006/relationships/slideLayout" Target="../slideLayouts/slideLayout12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4" Type="http://schemas.openxmlformats.org/officeDocument/2006/relationships/hyperlink" Target="https://github.com/watson-developer-cloud/text-to-speech-java" TargetMode="External"/><Relationship Id="rId5" Type="http://schemas.openxmlformats.org/officeDocument/2006/relationships/hyperlink" Target="http://www.ibm.com/smarterplanet/us/en/ibmwatson/developercloud/text-to-speech.html" TargetMode="External"/><Relationship Id="rId1" Type="http://schemas.openxmlformats.org/officeDocument/2006/relationships/slideLayout" Target="../slideLayouts/slideLayout12.xml"/><Relationship Id="rId2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4" Type="http://schemas.openxmlformats.org/officeDocument/2006/relationships/image" Target="../media/image4.png"/><Relationship Id="rId1" Type="http://schemas.openxmlformats.org/officeDocument/2006/relationships/slideLayout" Target="../slideLayouts/slideLayout12.xml"/><Relationship Id="rId2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4" Type="http://schemas.openxmlformats.org/officeDocument/2006/relationships/image" Target="../media/image5.png"/><Relationship Id="rId1" Type="http://schemas.openxmlformats.org/officeDocument/2006/relationships/slideLayout" Target="../slideLayouts/slideLayout12.xml"/><Relationship Id="rId2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4" Type="http://schemas.openxmlformats.org/officeDocument/2006/relationships/image" Target="../media/image6.png"/><Relationship Id="rId1" Type="http://schemas.openxmlformats.org/officeDocument/2006/relationships/slideLayout" Target="../slideLayouts/slideLayout12.xml"/><Relationship Id="rId2" Type="http://schemas.openxmlformats.org/officeDocument/2006/relationships/notesSlide" Target="../notesSlides/notesSlide6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1" name="Shape 91"/>
          <p:cNvSpPr/>
          <p:nvPr/>
        </p:nvSpPr>
        <p:spPr>
          <a:xfrm>
            <a:off x="0" y="-12700"/>
            <a:ext cx="12192000" cy="6883400"/>
          </a:xfrm>
          <a:prstGeom prst="rect">
            <a:avLst/>
          </a:prstGeom>
          <a:gradFill>
            <a:gsLst>
              <a:gs pos="0">
                <a:srgbClr val="263845">
                  <a:alpha val="99000"/>
                </a:srgbClr>
              </a:gs>
              <a:gs pos="100000">
                <a:srgbClr val="374F5F">
                  <a:alpha val="83000"/>
                </a:srgbClr>
              </a:gs>
            </a:gsLst>
            <a:lin ang="19830082"/>
          </a:gradFill>
          <a:ln w="12700">
            <a:miter lim="400000"/>
          </a:ln>
          <a:effectLst>
            <a:outerShdw blurRad="38100" dist="25400" dir="5400000" rotWithShape="0">
              <a:srgbClr val="000000">
                <a:alpha val="50000"/>
              </a:srgbClr>
            </a:outerShdw>
          </a:effectLst>
        </p:spPr>
        <p:txBody>
          <a:bodyPr lIns="0" tIns="0" rIns="0" bIns="0" anchor="ctr"/>
          <a:lstStyle/>
          <a:p>
            <a:pPr>
              <a:defRPr sz="2400">
                <a:solidFill>
                  <a:srgbClr val="FFFFFF"/>
                </a:solidFill>
              </a:defRPr>
            </a:pPr>
            <a:endParaRPr sz="1687" dirty="0">
              <a:solidFill>
                <a:srgbClr val="FFFFFF"/>
              </a:solidFill>
            </a:endParaRPr>
          </a:p>
        </p:txBody>
      </p:sp>
      <p:pic>
        <p:nvPicPr>
          <p:cNvPr id="4099" name="droppedImage.pdf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248292" y="6395551"/>
            <a:ext cx="615950" cy="2428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12700">
                <a:solidFill>
                  <a:srgbClr val="000000"/>
                </a:solidFill>
                <a:miter lim="400000"/>
                <a:headEnd/>
                <a:tailEnd/>
              </a14:hiddenLine>
            </a:ext>
          </a:extLst>
        </p:spPr>
      </p:pic>
      <p:sp>
        <p:nvSpPr>
          <p:cNvPr id="93" name="Shape 93"/>
          <p:cNvSpPr/>
          <p:nvPr/>
        </p:nvSpPr>
        <p:spPr>
          <a:xfrm>
            <a:off x="4748396" y="2105025"/>
            <a:ext cx="7671654" cy="806450"/>
          </a:xfrm>
          <a:prstGeom prst="rect">
            <a:avLst/>
          </a:prstGeom>
          <a:ln w="12700">
            <a:miter lim="400000"/>
          </a:ln>
          <a:extLst/>
        </p:spPr>
        <p:txBody>
          <a:bodyPr wrap="square" lIns="35719" tIns="35719" rIns="35719" bIns="35719" anchor="ctr">
            <a:spAutoFit/>
          </a:bodyPr>
          <a:lstStyle/>
          <a:p>
            <a:pPr>
              <a:defRPr sz="1800"/>
            </a:pPr>
            <a:r>
              <a:rPr sz="4781" dirty="0">
                <a:solidFill>
                  <a:srgbClr val="FFFFFF"/>
                </a:solidFill>
                <a:latin typeface="Helvetica Neue Thin"/>
                <a:ea typeface="Helvetica Neue Thin"/>
                <a:cs typeface="Helvetica Neue Thin"/>
                <a:sym typeface="Helvetica Neue Thin"/>
              </a:rPr>
              <a:t>IBM</a:t>
            </a:r>
            <a:r>
              <a:rPr sz="4781" b="1" dirty="0">
                <a:solidFill>
                  <a:srgbClr val="FFFFFF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 </a:t>
            </a:r>
            <a:r>
              <a:rPr sz="4781" b="1" dirty="0" err="1">
                <a:solidFill>
                  <a:srgbClr val="FFFFFF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Bluemix</a:t>
            </a:r>
            <a:endParaRPr sz="4781" b="1" dirty="0">
              <a:solidFill>
                <a:srgbClr val="FFFFFF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pic>
        <p:nvPicPr>
          <p:cNvPr id="4101" name="Primary-DarkBackground-450.png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838632" y="1882775"/>
            <a:ext cx="1644650" cy="16446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12700">
                <a:solidFill>
                  <a:srgbClr val="000000"/>
                </a:solidFill>
                <a:miter lim="400000"/>
                <a:headEnd/>
                <a:tailEnd/>
              </a14:hiddenLine>
            </a:ext>
          </a:extLst>
        </p:spPr>
      </p:pic>
      <p:sp>
        <p:nvSpPr>
          <p:cNvPr id="4102" name="Shape 95"/>
          <p:cNvSpPr>
            <a:spLocks noGrp="1"/>
          </p:cNvSpPr>
          <p:nvPr>
            <p:ph type="title"/>
          </p:nvPr>
        </p:nvSpPr>
        <p:spPr>
          <a:xfrm>
            <a:off x="4780146" y="2911475"/>
            <a:ext cx="4175125" cy="615950"/>
          </a:xfrm>
        </p:spPr>
        <p:txBody>
          <a:bodyPr anchor="t">
            <a:normAutofit/>
          </a:bodyPr>
          <a:lstStyle/>
          <a:p>
            <a:pPr defTabSz="409575"/>
            <a:r>
              <a:rPr lang="it-IT" altLang="en-US" sz="2400" dirty="0" err="1">
                <a:solidFill>
                  <a:schemeClr val="bg1"/>
                </a:solidFill>
                <a:latin typeface="Helvetica Neue Thin"/>
                <a:ea typeface="Helvetica Neue Thin"/>
                <a:cs typeface="Helvetica Neue Thin"/>
                <a:sym typeface="Helvetica Neue Thin"/>
              </a:rPr>
              <a:t>Build</a:t>
            </a:r>
            <a:r>
              <a:rPr lang="it-IT" altLang="en-US" sz="2400" dirty="0">
                <a:solidFill>
                  <a:schemeClr val="bg1"/>
                </a:solidFill>
                <a:latin typeface="Helvetica Neue Thin"/>
                <a:ea typeface="Helvetica Neue Thin"/>
                <a:cs typeface="Helvetica Neue Thin"/>
                <a:sym typeface="Helvetica Neue Thin"/>
              </a:rPr>
              <a:t> </a:t>
            </a:r>
            <a:r>
              <a:rPr lang="it-IT" altLang="en-US" sz="2400" dirty="0" err="1">
                <a:solidFill>
                  <a:schemeClr val="bg1"/>
                </a:solidFill>
                <a:latin typeface="Helvetica Neue Thin"/>
                <a:ea typeface="Helvetica Neue Thin"/>
                <a:cs typeface="Helvetica Neue Thin"/>
                <a:sym typeface="Helvetica Neue Thin"/>
              </a:rPr>
              <a:t>your</a:t>
            </a:r>
            <a:r>
              <a:rPr lang="it-IT" altLang="en-US" sz="2400" dirty="0">
                <a:solidFill>
                  <a:schemeClr val="bg1"/>
                </a:solidFill>
                <a:latin typeface="Helvetica Neue Thin"/>
                <a:ea typeface="Helvetica Neue Thin"/>
                <a:cs typeface="Helvetica Neue Thin"/>
                <a:sym typeface="Helvetica Neue Thin"/>
              </a:rPr>
              <a:t> </a:t>
            </a:r>
            <a:r>
              <a:rPr lang="it-IT" altLang="en-US" sz="2400" dirty="0" err="1">
                <a:solidFill>
                  <a:schemeClr val="bg1"/>
                </a:solidFill>
                <a:latin typeface="Helvetica Neue Thin"/>
                <a:ea typeface="Helvetica Neue Thin"/>
                <a:cs typeface="Helvetica Neue Thin"/>
                <a:sym typeface="Helvetica Neue Thin"/>
              </a:rPr>
              <a:t>apps</a:t>
            </a:r>
            <a:r>
              <a:rPr lang="it-IT" altLang="en-US" sz="2400" dirty="0">
                <a:solidFill>
                  <a:schemeClr val="bg1"/>
                </a:solidFill>
                <a:latin typeface="Helvetica Neue Thin"/>
                <a:ea typeface="Helvetica Neue Thin"/>
                <a:cs typeface="Helvetica Neue Thin"/>
                <a:sym typeface="Helvetica Neue Thin"/>
              </a:rPr>
              <a:t>, </a:t>
            </a:r>
            <a:r>
              <a:rPr lang="it-IT" altLang="en-US" sz="2400" dirty="0" err="1">
                <a:solidFill>
                  <a:schemeClr val="bg1"/>
                </a:solidFill>
                <a:latin typeface="Helvetica Neue Thin"/>
                <a:ea typeface="Helvetica Neue Thin"/>
                <a:cs typeface="Helvetica Neue Thin"/>
                <a:sym typeface="Helvetica Neue Thin"/>
              </a:rPr>
              <a:t>your</a:t>
            </a:r>
            <a:r>
              <a:rPr lang="it-IT" altLang="en-US" sz="2400" dirty="0">
                <a:solidFill>
                  <a:schemeClr val="bg1"/>
                </a:solidFill>
                <a:latin typeface="Helvetica Neue Thin"/>
                <a:ea typeface="Helvetica Neue Thin"/>
                <a:cs typeface="Helvetica Neue Thin"/>
                <a:sym typeface="Helvetica Neue Thin"/>
              </a:rPr>
              <a:t> </a:t>
            </a:r>
            <a:r>
              <a:rPr lang="it-IT" altLang="en-US" sz="2400" dirty="0" smtClean="0">
                <a:solidFill>
                  <a:schemeClr val="bg1"/>
                </a:solidFill>
                <a:latin typeface="Helvetica Neue Thin"/>
                <a:ea typeface="Helvetica Neue Thin"/>
                <a:cs typeface="Helvetica Neue Thin"/>
                <a:sym typeface="Helvetica Neue Thin"/>
              </a:rPr>
              <a:t>way.</a:t>
            </a:r>
            <a:endParaRPr lang="it-IT" altLang="en-US" sz="2400" dirty="0">
              <a:solidFill>
                <a:schemeClr val="bg1"/>
              </a:solidFill>
              <a:latin typeface="Helvetica Neue Thin"/>
              <a:ea typeface="Helvetica Neue Thin"/>
              <a:cs typeface="Helvetica Neue Thin"/>
              <a:sym typeface="Helvetica Neue Thin"/>
            </a:endParaRPr>
          </a:p>
        </p:txBody>
      </p:sp>
      <p:sp>
        <p:nvSpPr>
          <p:cNvPr id="4103" name="Rectangle 3"/>
          <p:cNvSpPr txBox="1">
            <a:spLocks noChangeArrowheads="1"/>
          </p:cNvSpPr>
          <p:nvPr/>
        </p:nvSpPr>
        <p:spPr bwMode="auto">
          <a:xfrm>
            <a:off x="4746806" y="3886202"/>
            <a:ext cx="3264877" cy="193039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0" tIns="0" rIns="0" bIns="0"/>
          <a:lstStyle>
            <a:lvl1pPr defTabSz="320675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160338" defTabSz="320675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320675" defTabSz="320675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481013" defTabSz="320675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641350" defTabSz="320675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641350" defTabSz="320675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641350" defTabSz="320675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641350" defTabSz="320675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641350" defTabSz="320675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>
              <a:lnSpc>
                <a:spcPct val="80000"/>
              </a:lnSpc>
              <a:spcBef>
                <a:spcPts val="1688"/>
              </a:spcBef>
              <a:buNone/>
              <a:defRPr/>
            </a:pPr>
            <a:r>
              <a:rPr lang="it-IT" sz="1400" dirty="0" smtClean="0">
                <a:solidFill>
                  <a:schemeClr val="bg1"/>
                </a:solidFill>
                <a:ea typeface="Helvetica Neue Light"/>
                <a:sym typeface="Helvetica Neue Light"/>
              </a:rPr>
              <a:t>Rome – Tor Vergata </a:t>
            </a:r>
            <a:br>
              <a:rPr lang="it-IT" sz="1400" dirty="0" smtClean="0">
                <a:solidFill>
                  <a:schemeClr val="bg1"/>
                </a:solidFill>
                <a:ea typeface="Helvetica Neue Light"/>
                <a:sym typeface="Helvetica Neue Light"/>
              </a:rPr>
            </a:br>
            <a:r>
              <a:rPr lang="it-IT" sz="1400" dirty="0" smtClean="0">
                <a:solidFill>
                  <a:schemeClr val="bg1"/>
                </a:solidFill>
                <a:ea typeface="Helvetica Neue Light"/>
                <a:sym typeface="Helvetica Neue Light"/>
              </a:rPr>
              <a:t>April 4th, </a:t>
            </a:r>
            <a:r>
              <a:rPr lang="it-IT" sz="1400" dirty="0" smtClean="0">
                <a:solidFill>
                  <a:schemeClr val="bg1"/>
                </a:solidFill>
                <a:ea typeface="Helvetica Neue Light"/>
                <a:sym typeface="Helvetica Neue Light"/>
              </a:rPr>
              <a:t>2016</a:t>
            </a:r>
            <a:endParaRPr lang="it-IT" sz="1400" dirty="0">
              <a:solidFill>
                <a:schemeClr val="bg1"/>
              </a:solidFill>
              <a:ea typeface="Helvetica Neue Light"/>
              <a:sym typeface="Helvetica Neue Light"/>
            </a:endParaRPr>
          </a:p>
          <a:p>
            <a:pPr>
              <a:lnSpc>
                <a:spcPct val="80000"/>
              </a:lnSpc>
              <a:spcBef>
                <a:spcPts val="1688"/>
              </a:spcBef>
              <a:buNone/>
              <a:defRPr/>
            </a:pPr>
            <a:r>
              <a:rPr lang="it-IT" sz="1400" dirty="0">
                <a:solidFill>
                  <a:schemeClr val="bg1"/>
                </a:solidFill>
                <a:ea typeface="Helvetica Neue Light"/>
                <a:sym typeface="Helvetica Neue Light"/>
              </a:rPr>
              <a:t>Fabrizio </a:t>
            </a:r>
            <a:r>
              <a:rPr lang="it-IT" sz="1400" dirty="0" err="1" smtClean="0">
                <a:solidFill>
                  <a:schemeClr val="bg1"/>
                </a:solidFill>
                <a:ea typeface="Helvetica Neue Light"/>
                <a:sym typeface="Helvetica Neue Light"/>
              </a:rPr>
              <a:t>Isidori</a:t>
            </a:r>
            <a:endParaRPr lang="it-IT" sz="1400" dirty="0" smtClean="0">
              <a:solidFill>
                <a:schemeClr val="bg1"/>
              </a:solidFill>
              <a:ea typeface="Helvetica Neue Light"/>
              <a:sym typeface="Helvetica Neue Light"/>
            </a:endParaRPr>
          </a:p>
          <a:p>
            <a:pPr>
              <a:lnSpc>
                <a:spcPct val="80000"/>
              </a:lnSpc>
              <a:spcBef>
                <a:spcPts val="1688"/>
              </a:spcBef>
              <a:buNone/>
              <a:defRPr/>
            </a:pPr>
            <a:r>
              <a:rPr lang="it-IT" sz="1400" dirty="0" smtClean="0">
                <a:solidFill>
                  <a:schemeClr val="bg1"/>
                </a:solidFill>
                <a:ea typeface="Helvetica Neue Light"/>
                <a:sym typeface="Helvetica Neue Light"/>
              </a:rPr>
              <a:t>Giuseppe </a:t>
            </a:r>
            <a:r>
              <a:rPr lang="it-IT" sz="1400" dirty="0" err="1" smtClean="0">
                <a:solidFill>
                  <a:schemeClr val="bg1"/>
                </a:solidFill>
                <a:ea typeface="Helvetica Neue Light"/>
                <a:sym typeface="Helvetica Neue Light"/>
              </a:rPr>
              <a:t>Calavaro</a:t>
            </a:r>
            <a:r>
              <a:rPr lang="it-IT" sz="1400" dirty="0">
                <a:solidFill>
                  <a:schemeClr val="bg1"/>
                </a:solidFill>
                <a:ea typeface="Helvetica Neue Light"/>
                <a:sym typeface="Helvetica Neue Light"/>
              </a:rPr>
              <a:t/>
            </a:r>
            <a:br>
              <a:rPr lang="it-IT" sz="1400" dirty="0">
                <a:solidFill>
                  <a:schemeClr val="bg1"/>
                </a:solidFill>
                <a:ea typeface="Helvetica Neue Light"/>
                <a:sym typeface="Helvetica Neue Light"/>
              </a:rPr>
            </a:br>
            <a:r>
              <a:rPr lang="it-IT" sz="1400" dirty="0" smtClean="0">
                <a:solidFill>
                  <a:schemeClr val="bg1"/>
                </a:solidFill>
                <a:ea typeface="Helvetica Neue Light"/>
                <a:sym typeface="Helvetica Neue Light"/>
              </a:rPr>
              <a:t>Paolo </a:t>
            </a:r>
            <a:r>
              <a:rPr lang="it-IT" sz="1400" dirty="0">
                <a:solidFill>
                  <a:schemeClr val="bg1"/>
                </a:solidFill>
                <a:ea typeface="Helvetica Neue Light"/>
                <a:sym typeface="Helvetica Neue Light"/>
              </a:rPr>
              <a:t>S</a:t>
            </a:r>
            <a:r>
              <a:rPr lang="it-IT" sz="1400" dirty="0" smtClean="0">
                <a:solidFill>
                  <a:schemeClr val="bg1"/>
                </a:solidFill>
                <a:ea typeface="Helvetica Neue Light"/>
                <a:sym typeface="Helvetica Neue Light"/>
              </a:rPr>
              <a:t>ubiaco</a:t>
            </a:r>
            <a:endParaRPr lang="it-IT" sz="1400" dirty="0">
              <a:solidFill>
                <a:schemeClr val="bg1"/>
              </a:solidFill>
              <a:ea typeface="Helvetica Neue Light"/>
              <a:sym typeface="Helvetica Neue Light"/>
            </a:endParaRPr>
          </a:p>
          <a:p>
            <a:pPr>
              <a:lnSpc>
                <a:spcPct val="80000"/>
              </a:lnSpc>
              <a:spcBef>
                <a:spcPts val="1688"/>
              </a:spcBef>
              <a:buNone/>
              <a:defRPr/>
            </a:pPr>
            <a:r>
              <a:rPr lang="it-IT" sz="1400" dirty="0">
                <a:solidFill>
                  <a:schemeClr val="bg1"/>
                </a:solidFill>
                <a:ea typeface="Helvetica Neue Light"/>
                <a:sym typeface="Helvetica Neue Light"/>
              </a:rPr>
              <a:t>Valerio Bontempi</a:t>
            </a:r>
            <a:br>
              <a:rPr lang="it-IT" sz="1400" dirty="0">
                <a:solidFill>
                  <a:schemeClr val="bg1"/>
                </a:solidFill>
                <a:ea typeface="Helvetica Neue Light"/>
                <a:sym typeface="Helvetica Neue Light"/>
              </a:rPr>
            </a:br>
            <a:r>
              <a:rPr lang="it-IT" sz="1400" dirty="0">
                <a:solidFill>
                  <a:schemeClr val="bg1"/>
                </a:solidFill>
                <a:ea typeface="Helvetica Neue Light"/>
                <a:sym typeface="Helvetica Neue Light"/>
              </a:rPr>
              <a:t>Umberto Manganiello</a:t>
            </a:r>
            <a:br>
              <a:rPr lang="it-IT" sz="1400" dirty="0">
                <a:solidFill>
                  <a:schemeClr val="bg1"/>
                </a:solidFill>
                <a:ea typeface="Helvetica Neue Light"/>
                <a:sym typeface="Helvetica Neue Light"/>
              </a:rPr>
            </a:br>
            <a:endParaRPr lang="it-IT" sz="1400" dirty="0">
              <a:solidFill>
                <a:schemeClr val="bg1"/>
              </a:solidFill>
              <a:ea typeface="Helvetica Neue Light"/>
              <a:sym typeface="Helvetica Neue Light"/>
            </a:endParaRPr>
          </a:p>
        </p:txBody>
      </p:sp>
    </p:spTree>
    <p:extLst>
      <p:ext uri="{BB962C8B-B14F-4D97-AF65-F5344CB8AC3E}">
        <p14:creationId xmlns:p14="http://schemas.microsoft.com/office/powerpoint/2010/main" val="246746441"/>
      </p:ext>
    </p:extLst>
  </p:cSld>
  <p:clrMapOvr>
    <a:masterClrMapping/>
  </p:clrMapOvr>
  <p:transition spd="med"/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1" name="Shape 91"/>
          <p:cNvSpPr/>
          <p:nvPr/>
        </p:nvSpPr>
        <p:spPr>
          <a:xfrm>
            <a:off x="0" y="17122"/>
            <a:ext cx="12192000" cy="6883400"/>
          </a:xfrm>
          <a:prstGeom prst="rect">
            <a:avLst/>
          </a:prstGeom>
          <a:gradFill>
            <a:gsLst>
              <a:gs pos="0">
                <a:srgbClr val="263845">
                  <a:alpha val="99000"/>
                </a:srgbClr>
              </a:gs>
              <a:gs pos="100000">
                <a:srgbClr val="374F5F">
                  <a:alpha val="83000"/>
                </a:srgbClr>
              </a:gs>
            </a:gsLst>
            <a:lin ang="19830082"/>
          </a:gradFill>
          <a:ln w="12700">
            <a:miter lim="400000"/>
          </a:ln>
          <a:effectLst>
            <a:outerShdw blurRad="38100" dist="25400" dir="5400000" rotWithShape="0">
              <a:srgbClr val="000000">
                <a:alpha val="50000"/>
              </a:srgbClr>
            </a:outerShdw>
          </a:effectLst>
        </p:spPr>
        <p:txBody>
          <a:bodyPr lIns="0" tIns="0" rIns="0" bIns="0" anchor="ctr"/>
          <a:lstStyle/>
          <a:p>
            <a:pPr>
              <a:defRPr sz="2400">
                <a:solidFill>
                  <a:srgbClr val="FFFFFF"/>
                </a:solidFill>
              </a:defRPr>
            </a:pPr>
            <a:endParaRPr sz="1687" dirty="0">
              <a:solidFill>
                <a:srgbClr val="FFFFFF"/>
              </a:solidFill>
            </a:endParaRPr>
          </a:p>
        </p:txBody>
      </p:sp>
      <p:pic>
        <p:nvPicPr>
          <p:cNvPr id="4099" name="droppedImage.pdf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248292" y="6395551"/>
            <a:ext cx="615950" cy="2428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12700">
                <a:solidFill>
                  <a:srgbClr val="000000"/>
                </a:solidFill>
                <a:miter lim="400000"/>
                <a:headEnd/>
                <a:tailEnd/>
              </a14:hiddenLine>
            </a:ext>
          </a:extLst>
        </p:spPr>
      </p:pic>
      <p:sp>
        <p:nvSpPr>
          <p:cNvPr id="10" name="Shape 333"/>
          <p:cNvSpPr/>
          <p:nvPr/>
        </p:nvSpPr>
        <p:spPr>
          <a:xfrm>
            <a:off x="495300" y="131422"/>
            <a:ext cx="11137900" cy="1154162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square" lIns="0" tIns="0" rIns="0" bIns="0" anchor="ctr">
            <a:spAutoFit/>
          </a:bodyPr>
          <a:lstStyle/>
          <a:p>
            <a:pPr>
              <a:lnSpc>
                <a:spcPts val="9000"/>
              </a:lnSpc>
              <a:defRPr sz="1800"/>
            </a:pPr>
            <a:r>
              <a:rPr lang="it-IT" sz="5400" b="1" dirty="0" err="1" smtClean="0">
                <a:solidFill>
                  <a:srgbClr val="FFFFFF"/>
                </a:solidFill>
                <a:latin typeface="Arial"/>
                <a:ea typeface="Arial"/>
                <a:cs typeface="Arial"/>
                <a:sym typeface="Helvetica Neue Bold for IBM"/>
              </a:rPr>
              <a:t>Hands</a:t>
            </a:r>
            <a:r>
              <a:rPr lang="it-IT" sz="5400" b="1" dirty="0" smtClean="0">
                <a:solidFill>
                  <a:srgbClr val="FFFFFF"/>
                </a:solidFill>
                <a:latin typeface="Arial"/>
                <a:ea typeface="Arial"/>
                <a:cs typeface="Arial"/>
                <a:sym typeface="Helvetica Neue Bold for IBM"/>
              </a:rPr>
              <a:t> on </a:t>
            </a:r>
            <a:r>
              <a:rPr lang="it-IT" sz="5400" b="1" dirty="0" smtClean="0">
                <a:solidFill>
                  <a:schemeClr val="accent1"/>
                </a:solidFill>
                <a:latin typeface="Arial"/>
                <a:ea typeface="Arial"/>
                <a:cs typeface="Arial"/>
                <a:sym typeface="Helvetica Neue Bold for IBM"/>
              </a:rPr>
              <a:t>IBM Bluemix </a:t>
            </a:r>
            <a:r>
              <a:rPr lang="it-IT" sz="5400" b="1" dirty="0" smtClean="0">
                <a:solidFill>
                  <a:schemeClr val="bg1"/>
                </a:solidFill>
                <a:latin typeface="Arial"/>
                <a:ea typeface="Arial"/>
                <a:cs typeface="Arial"/>
                <a:sym typeface="Helvetica Neue Bold for IBM"/>
              </a:rPr>
              <a:t>&amp;</a:t>
            </a:r>
            <a:r>
              <a:rPr lang="it-IT" sz="5400" b="1" dirty="0" smtClean="0">
                <a:solidFill>
                  <a:schemeClr val="accent1"/>
                </a:solidFill>
                <a:latin typeface="Arial"/>
                <a:ea typeface="Arial"/>
                <a:cs typeface="Arial"/>
                <a:sym typeface="Helvetica Neue Bold for IBM"/>
              </a:rPr>
              <a:t> </a:t>
            </a:r>
            <a:r>
              <a:rPr lang="it-IT" sz="5400" b="1" dirty="0" err="1" smtClean="0">
                <a:solidFill>
                  <a:schemeClr val="accent1"/>
                </a:solidFill>
                <a:latin typeface="Arial"/>
                <a:ea typeface="Arial"/>
                <a:cs typeface="Arial"/>
                <a:sym typeface="Helvetica Neue Bold for IBM"/>
              </a:rPr>
              <a:t>DevOps</a:t>
            </a:r>
            <a:endParaRPr lang="it-IT" sz="5400" b="1" dirty="0" smtClean="0">
              <a:solidFill>
                <a:srgbClr val="FFFFFF"/>
              </a:solidFill>
              <a:latin typeface="Arial"/>
              <a:ea typeface="Arial"/>
              <a:cs typeface="Arial"/>
              <a:sym typeface="Helvetica Neue Bold for IBM"/>
            </a:endParaRPr>
          </a:p>
        </p:txBody>
      </p:sp>
      <p:sp>
        <p:nvSpPr>
          <p:cNvPr id="2" name="TextBox 1"/>
          <p:cNvSpPr txBox="1"/>
          <p:nvPr/>
        </p:nvSpPr>
        <p:spPr>
          <a:xfrm>
            <a:off x="495300" y="1987294"/>
            <a:ext cx="11368942" cy="455509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b="1" dirty="0" smtClean="0">
                <a:solidFill>
                  <a:schemeClr val="accent1"/>
                </a:solidFill>
              </a:rPr>
              <a:t>What we need</a:t>
            </a:r>
          </a:p>
          <a:p>
            <a:endParaRPr lang="en-US" b="1" dirty="0" smtClean="0"/>
          </a:p>
          <a:p>
            <a:pPr marL="285750" indent="-285750">
              <a:buFont typeface="Arial" charset="0"/>
              <a:buChar char="•"/>
            </a:pPr>
            <a:r>
              <a:rPr lang="en-US" b="1" dirty="0" smtClean="0">
                <a:solidFill>
                  <a:schemeClr val="bg1"/>
                </a:solidFill>
              </a:rPr>
              <a:t>GIT</a:t>
            </a:r>
          </a:p>
          <a:p>
            <a:pPr marL="285750" indent="-285750">
              <a:buFont typeface="Arial" charset="0"/>
              <a:buChar char="•"/>
            </a:pPr>
            <a:endParaRPr lang="en-US" b="1" dirty="0">
              <a:solidFill>
                <a:schemeClr val="bg1"/>
              </a:solidFill>
            </a:endParaRPr>
          </a:p>
          <a:p>
            <a:pPr marL="285750" indent="-285750">
              <a:buFont typeface="Arial" charset="0"/>
              <a:buChar char="•"/>
            </a:pPr>
            <a:r>
              <a:rPr lang="en-US" b="1" dirty="0" smtClean="0">
                <a:solidFill>
                  <a:schemeClr val="bg1"/>
                </a:solidFill>
              </a:rPr>
              <a:t>Bluemix &amp; </a:t>
            </a:r>
            <a:r>
              <a:rPr lang="en-US" b="1" dirty="0" err="1" smtClean="0">
                <a:solidFill>
                  <a:schemeClr val="bg1"/>
                </a:solidFill>
              </a:rPr>
              <a:t>CloudFoundry</a:t>
            </a:r>
            <a:r>
              <a:rPr lang="en-US" b="1" dirty="0" smtClean="0">
                <a:solidFill>
                  <a:schemeClr val="bg1"/>
                </a:solidFill>
              </a:rPr>
              <a:t> </a:t>
            </a:r>
            <a:r>
              <a:rPr lang="en-US" b="1" dirty="0">
                <a:solidFill>
                  <a:schemeClr val="bg1"/>
                </a:solidFill>
              </a:rPr>
              <a:t>CLI</a:t>
            </a:r>
            <a:br>
              <a:rPr lang="en-US" b="1" dirty="0">
                <a:solidFill>
                  <a:schemeClr val="bg1"/>
                </a:solidFill>
              </a:rPr>
            </a:br>
            <a:r>
              <a:rPr lang="en-US" b="1" dirty="0">
                <a:solidFill>
                  <a:schemeClr val="accent1"/>
                </a:solidFill>
                <a:hlinkClick r:id="rId4"/>
              </a:rPr>
              <a:t>https://</a:t>
            </a:r>
            <a:r>
              <a:rPr lang="en-US" b="1" dirty="0" smtClean="0">
                <a:solidFill>
                  <a:schemeClr val="accent1"/>
                </a:solidFill>
                <a:hlinkClick r:id="rId4"/>
              </a:rPr>
              <a:t>console.ng.bluemix.net/docs/starters/install_cli.html</a:t>
            </a:r>
            <a:endParaRPr lang="en-US" b="1" dirty="0" smtClean="0"/>
          </a:p>
          <a:p>
            <a:pPr marL="285750" indent="-285750">
              <a:buFont typeface="Arial" charset="0"/>
              <a:buChar char="•"/>
            </a:pPr>
            <a:endParaRPr lang="en-US" b="1" dirty="0">
              <a:solidFill>
                <a:schemeClr val="accent1"/>
              </a:solidFill>
            </a:endParaRPr>
          </a:p>
          <a:p>
            <a:pPr marL="285750" indent="-285750">
              <a:buFont typeface="Arial" charset="0"/>
              <a:buChar char="•"/>
            </a:pPr>
            <a:r>
              <a:rPr lang="en-US" b="1" dirty="0" smtClean="0">
                <a:solidFill>
                  <a:schemeClr val="bg1"/>
                </a:solidFill>
              </a:rPr>
              <a:t>Eclipse &amp; Eclipse Bluemix Plugin</a:t>
            </a:r>
            <a:r>
              <a:rPr lang="en-US" b="1" dirty="0">
                <a:solidFill>
                  <a:schemeClr val="bg1"/>
                </a:solidFill>
              </a:rPr>
              <a:t/>
            </a:r>
            <a:br>
              <a:rPr lang="en-US" b="1" dirty="0">
                <a:solidFill>
                  <a:schemeClr val="bg1"/>
                </a:solidFill>
              </a:rPr>
            </a:br>
            <a:r>
              <a:rPr lang="en-US" b="1" dirty="0">
                <a:solidFill>
                  <a:schemeClr val="accent1"/>
                </a:solidFill>
                <a:hlinkClick r:id="rId5"/>
              </a:rPr>
              <a:t>https://</a:t>
            </a:r>
            <a:r>
              <a:rPr lang="en-US" b="1" dirty="0" smtClean="0">
                <a:solidFill>
                  <a:schemeClr val="accent1"/>
                </a:solidFill>
                <a:hlinkClick r:id="rId5"/>
              </a:rPr>
              <a:t>marketplace.eclipse.org/content/ibm-eclipse-tools-bluemix</a:t>
            </a:r>
            <a:endParaRPr lang="en-US" b="1" dirty="0" smtClean="0">
              <a:solidFill>
                <a:schemeClr val="accent1"/>
              </a:solidFill>
            </a:endParaRPr>
          </a:p>
          <a:p>
            <a:pPr marL="285750" indent="-285750">
              <a:buFont typeface="Arial" charset="0"/>
              <a:buChar char="•"/>
            </a:pPr>
            <a:endParaRPr lang="en-US" b="1" dirty="0">
              <a:solidFill>
                <a:schemeClr val="accent1"/>
              </a:solidFill>
            </a:endParaRPr>
          </a:p>
          <a:p>
            <a:pPr marL="285750" indent="-285750">
              <a:buFont typeface="Arial" charset="0"/>
              <a:buChar char="•"/>
            </a:pPr>
            <a:r>
              <a:rPr lang="en-US" b="1" dirty="0" smtClean="0">
                <a:solidFill>
                  <a:schemeClr val="bg1"/>
                </a:solidFill>
              </a:rPr>
              <a:t>Bluemix &amp; </a:t>
            </a:r>
            <a:r>
              <a:rPr lang="en-US" b="1" dirty="0" err="1" smtClean="0">
                <a:solidFill>
                  <a:schemeClr val="bg1"/>
                </a:solidFill>
              </a:rPr>
              <a:t>DevOps</a:t>
            </a:r>
            <a:r>
              <a:rPr lang="en-US" b="1" dirty="0" smtClean="0">
                <a:solidFill>
                  <a:schemeClr val="bg1"/>
                </a:solidFill>
              </a:rPr>
              <a:t> Account</a:t>
            </a:r>
            <a:br>
              <a:rPr lang="en-US" b="1" dirty="0" smtClean="0">
                <a:solidFill>
                  <a:schemeClr val="bg1"/>
                </a:solidFill>
              </a:rPr>
            </a:br>
            <a:r>
              <a:rPr lang="en-US" b="1" dirty="0" smtClean="0">
                <a:solidFill>
                  <a:schemeClr val="accent1"/>
                </a:solidFill>
              </a:rPr>
              <a:t>https://</a:t>
            </a:r>
            <a:r>
              <a:rPr lang="en-US" b="1" dirty="0" err="1" smtClean="0">
                <a:solidFill>
                  <a:schemeClr val="accent1"/>
                </a:solidFill>
              </a:rPr>
              <a:t>console.ng.bluemix.net</a:t>
            </a:r>
            <a:r>
              <a:rPr lang="en-US" b="1" dirty="0" smtClean="0">
                <a:solidFill>
                  <a:schemeClr val="accent1"/>
                </a:solidFill>
              </a:rPr>
              <a:t/>
            </a:r>
            <a:br>
              <a:rPr lang="en-US" b="1" dirty="0" smtClean="0">
                <a:solidFill>
                  <a:schemeClr val="accent1"/>
                </a:solidFill>
              </a:rPr>
            </a:br>
            <a:r>
              <a:rPr lang="en-US" b="1" dirty="0" smtClean="0">
                <a:solidFill>
                  <a:schemeClr val="accent1"/>
                </a:solidFill>
                <a:hlinkClick r:id="rId6"/>
              </a:rPr>
              <a:t>https://hub.jazz.net</a:t>
            </a:r>
            <a:endParaRPr lang="en-US" b="1" dirty="0" smtClean="0">
              <a:solidFill>
                <a:schemeClr val="accent1"/>
              </a:solidFill>
            </a:endParaRPr>
          </a:p>
          <a:p>
            <a:pPr marL="285750" indent="-285750">
              <a:buFont typeface="Arial" charset="0"/>
              <a:buChar char="•"/>
            </a:pPr>
            <a:endParaRPr lang="en-US" b="1" dirty="0">
              <a:solidFill>
                <a:schemeClr val="accent1"/>
              </a:solidFill>
            </a:endParaRPr>
          </a:p>
          <a:p>
            <a:pPr marL="285750" indent="-285750">
              <a:buFont typeface="Arial" charset="0"/>
              <a:buChar char="•"/>
            </a:pPr>
            <a:r>
              <a:rPr lang="en-US" b="1" dirty="0" err="1">
                <a:solidFill>
                  <a:schemeClr val="bg1"/>
                </a:solidFill>
              </a:rPr>
              <a:t>Websphere</a:t>
            </a:r>
            <a:r>
              <a:rPr lang="en-US" b="1" dirty="0">
                <a:solidFill>
                  <a:schemeClr val="bg1"/>
                </a:solidFill>
              </a:rPr>
              <a:t> application server Liberty profile</a:t>
            </a:r>
            <a:br>
              <a:rPr lang="en-US" b="1" dirty="0">
                <a:solidFill>
                  <a:schemeClr val="bg1"/>
                </a:solidFill>
              </a:rPr>
            </a:br>
            <a:r>
              <a:rPr lang="en-US" b="1" dirty="0">
                <a:solidFill>
                  <a:schemeClr val="accent1"/>
                </a:solidFill>
              </a:rPr>
              <a:t>https://</a:t>
            </a:r>
            <a:r>
              <a:rPr lang="en-US" b="1" dirty="0" err="1">
                <a:solidFill>
                  <a:schemeClr val="accent1"/>
                </a:solidFill>
              </a:rPr>
              <a:t>developer.ibm.com</a:t>
            </a:r>
            <a:r>
              <a:rPr lang="en-US" b="1" dirty="0">
                <a:solidFill>
                  <a:schemeClr val="accent1"/>
                </a:solidFill>
              </a:rPr>
              <a:t>/assets/</a:t>
            </a:r>
            <a:r>
              <a:rPr lang="en-US" b="1" dirty="0" err="1">
                <a:solidFill>
                  <a:schemeClr val="accent1"/>
                </a:solidFill>
              </a:rPr>
              <a:t>wasdev</a:t>
            </a:r>
            <a:r>
              <a:rPr lang="en-US" b="1" dirty="0">
                <a:solidFill>
                  <a:schemeClr val="accent1"/>
                </a:solidFill>
              </a:rPr>
              <a:t>/#</a:t>
            </a:r>
            <a:r>
              <a:rPr lang="en-US" b="1" dirty="0" smtClean="0">
                <a:solidFill>
                  <a:schemeClr val="accent1"/>
                </a:solidFill>
              </a:rPr>
              <a:t>filter/</a:t>
            </a:r>
            <a:r>
              <a:rPr lang="en-US" b="1" dirty="0" err="1" smtClean="0">
                <a:solidFill>
                  <a:schemeClr val="accent1"/>
                </a:solidFill>
              </a:rPr>
              <a:t>assetTypeFilters</a:t>
            </a:r>
            <a:r>
              <a:rPr lang="en-US" b="1" dirty="0" smtClean="0">
                <a:solidFill>
                  <a:schemeClr val="accent1"/>
                </a:solidFill>
              </a:rPr>
              <a:t>=PRODUCT</a:t>
            </a:r>
            <a:endParaRPr lang="en-US" b="1" dirty="0">
              <a:solidFill>
                <a:schemeClr val="accent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912108464"/>
      </p:ext>
    </p:extLst>
  </p:cSld>
  <p:clrMapOvr>
    <a:masterClrMapping/>
  </p:clrMapOvr>
  <p:transition spd="med"/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1" name="Shape 91"/>
          <p:cNvSpPr/>
          <p:nvPr/>
        </p:nvSpPr>
        <p:spPr>
          <a:xfrm>
            <a:off x="0" y="17122"/>
            <a:ext cx="12192000" cy="6883400"/>
          </a:xfrm>
          <a:prstGeom prst="rect">
            <a:avLst/>
          </a:prstGeom>
          <a:gradFill>
            <a:gsLst>
              <a:gs pos="0">
                <a:srgbClr val="263845">
                  <a:alpha val="99000"/>
                </a:srgbClr>
              </a:gs>
              <a:gs pos="100000">
                <a:srgbClr val="374F5F">
                  <a:alpha val="83000"/>
                </a:srgbClr>
              </a:gs>
            </a:gsLst>
            <a:lin ang="19830082"/>
          </a:gradFill>
          <a:ln w="12700">
            <a:miter lim="400000"/>
          </a:ln>
          <a:effectLst>
            <a:outerShdw blurRad="38100" dist="25400" dir="5400000" rotWithShape="0">
              <a:srgbClr val="000000">
                <a:alpha val="50000"/>
              </a:srgbClr>
            </a:outerShdw>
          </a:effectLst>
        </p:spPr>
        <p:txBody>
          <a:bodyPr lIns="0" tIns="0" rIns="0" bIns="0" anchor="ctr"/>
          <a:lstStyle/>
          <a:p>
            <a:pPr>
              <a:defRPr sz="2400">
                <a:solidFill>
                  <a:srgbClr val="FFFFFF"/>
                </a:solidFill>
              </a:defRPr>
            </a:pPr>
            <a:endParaRPr sz="1687" dirty="0">
              <a:solidFill>
                <a:srgbClr val="FFFFFF"/>
              </a:solidFill>
            </a:endParaRPr>
          </a:p>
        </p:txBody>
      </p:sp>
      <p:pic>
        <p:nvPicPr>
          <p:cNvPr id="4099" name="droppedImage.pdf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248292" y="6395551"/>
            <a:ext cx="615950" cy="2428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12700">
                <a:solidFill>
                  <a:srgbClr val="000000"/>
                </a:solidFill>
                <a:miter lim="400000"/>
                <a:headEnd/>
                <a:tailEnd/>
              </a14:hiddenLine>
            </a:ext>
          </a:extLst>
        </p:spPr>
      </p:pic>
      <p:sp>
        <p:nvSpPr>
          <p:cNvPr id="10" name="Shape 333"/>
          <p:cNvSpPr/>
          <p:nvPr/>
        </p:nvSpPr>
        <p:spPr>
          <a:xfrm>
            <a:off x="495300" y="131422"/>
            <a:ext cx="11137900" cy="1154162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square" lIns="0" tIns="0" rIns="0" bIns="0" anchor="ctr">
            <a:spAutoFit/>
          </a:bodyPr>
          <a:lstStyle/>
          <a:p>
            <a:pPr>
              <a:lnSpc>
                <a:spcPts val="9000"/>
              </a:lnSpc>
              <a:defRPr sz="1800"/>
            </a:pPr>
            <a:r>
              <a:rPr lang="it-IT" sz="5400" b="1" dirty="0" err="1" smtClean="0">
                <a:solidFill>
                  <a:srgbClr val="FFFFFF"/>
                </a:solidFill>
                <a:latin typeface="Arial"/>
                <a:ea typeface="Arial"/>
                <a:cs typeface="Arial"/>
                <a:sym typeface="Helvetica Neue Bold for IBM"/>
              </a:rPr>
              <a:t>Hands</a:t>
            </a:r>
            <a:r>
              <a:rPr lang="it-IT" sz="5400" b="1" dirty="0" smtClean="0">
                <a:solidFill>
                  <a:srgbClr val="FFFFFF"/>
                </a:solidFill>
                <a:latin typeface="Arial"/>
                <a:ea typeface="Arial"/>
                <a:cs typeface="Arial"/>
                <a:sym typeface="Helvetica Neue Bold for IBM"/>
              </a:rPr>
              <a:t> on </a:t>
            </a:r>
            <a:r>
              <a:rPr lang="it-IT" sz="5400" b="1" dirty="0" smtClean="0">
                <a:solidFill>
                  <a:schemeClr val="accent1"/>
                </a:solidFill>
                <a:latin typeface="Arial"/>
                <a:ea typeface="Arial"/>
                <a:cs typeface="Arial"/>
                <a:sym typeface="Helvetica Neue Bold for IBM"/>
              </a:rPr>
              <a:t>IBM Bluemix </a:t>
            </a:r>
            <a:r>
              <a:rPr lang="it-IT" sz="5400" b="1" dirty="0" smtClean="0">
                <a:solidFill>
                  <a:schemeClr val="bg1"/>
                </a:solidFill>
                <a:latin typeface="Arial"/>
                <a:ea typeface="Arial"/>
                <a:cs typeface="Arial"/>
                <a:sym typeface="Helvetica Neue Bold for IBM"/>
              </a:rPr>
              <a:t>&amp;</a:t>
            </a:r>
            <a:r>
              <a:rPr lang="it-IT" sz="5400" b="1" dirty="0" smtClean="0">
                <a:solidFill>
                  <a:schemeClr val="accent1"/>
                </a:solidFill>
                <a:latin typeface="Arial"/>
                <a:ea typeface="Arial"/>
                <a:cs typeface="Arial"/>
                <a:sym typeface="Helvetica Neue Bold for IBM"/>
              </a:rPr>
              <a:t> </a:t>
            </a:r>
            <a:r>
              <a:rPr lang="it-IT" sz="5400" b="1" dirty="0" err="1" smtClean="0">
                <a:solidFill>
                  <a:schemeClr val="accent1"/>
                </a:solidFill>
                <a:latin typeface="Arial"/>
                <a:ea typeface="Arial"/>
                <a:cs typeface="Arial"/>
                <a:sym typeface="Helvetica Neue Bold for IBM"/>
              </a:rPr>
              <a:t>DevOps</a:t>
            </a:r>
            <a:endParaRPr lang="it-IT" sz="5400" b="1" dirty="0" smtClean="0">
              <a:solidFill>
                <a:srgbClr val="FFFFFF"/>
              </a:solidFill>
              <a:latin typeface="Arial"/>
              <a:ea typeface="Arial"/>
              <a:cs typeface="Arial"/>
              <a:sym typeface="Helvetica Neue Bold for IBM"/>
            </a:endParaRPr>
          </a:p>
        </p:txBody>
      </p:sp>
      <p:sp>
        <p:nvSpPr>
          <p:cNvPr id="2" name="TextBox 1"/>
          <p:cNvSpPr txBox="1"/>
          <p:nvPr/>
        </p:nvSpPr>
        <p:spPr>
          <a:xfrm>
            <a:off x="495300" y="1987294"/>
            <a:ext cx="11368942" cy="403187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 smtClean="0">
                <a:solidFill>
                  <a:schemeClr val="bg1"/>
                </a:solidFill>
              </a:rPr>
              <a:t>Demo project</a:t>
            </a:r>
          </a:p>
          <a:p>
            <a:r>
              <a:rPr lang="en-US" sz="2000" b="1" dirty="0" smtClean="0">
                <a:solidFill>
                  <a:schemeClr val="accent1"/>
                </a:solidFill>
              </a:rPr>
              <a:t>Watson Text </a:t>
            </a:r>
            <a:r>
              <a:rPr lang="en-US" sz="2000" b="1" dirty="0">
                <a:solidFill>
                  <a:schemeClr val="accent1"/>
                </a:solidFill>
              </a:rPr>
              <a:t>to </a:t>
            </a:r>
            <a:r>
              <a:rPr lang="en-US" sz="2000" b="1" dirty="0" smtClean="0">
                <a:solidFill>
                  <a:schemeClr val="accent1"/>
                </a:solidFill>
              </a:rPr>
              <a:t>Speech </a:t>
            </a:r>
            <a:r>
              <a:rPr lang="en-US" sz="2000" b="1" dirty="0" err="1" smtClean="0">
                <a:solidFill>
                  <a:schemeClr val="accent1"/>
                </a:solidFill>
              </a:rPr>
              <a:t>Webapplication</a:t>
            </a:r>
            <a:endParaRPr lang="en-US" sz="2000" b="1" dirty="0">
              <a:solidFill>
                <a:schemeClr val="accent1"/>
              </a:solidFill>
            </a:endParaRPr>
          </a:p>
          <a:p>
            <a:endParaRPr lang="en-US" b="1" dirty="0" smtClean="0"/>
          </a:p>
          <a:p>
            <a:r>
              <a:rPr lang="en-US" b="1" dirty="0" smtClean="0">
                <a:solidFill>
                  <a:schemeClr val="bg1"/>
                </a:solidFill>
              </a:rPr>
              <a:t>GIT repository</a:t>
            </a:r>
          </a:p>
          <a:p>
            <a:r>
              <a:rPr lang="en-US" sz="2000" b="1" dirty="0">
                <a:solidFill>
                  <a:schemeClr val="accent1"/>
                </a:solidFill>
                <a:hlinkClick r:id="rId4"/>
              </a:rPr>
              <a:t>https://</a:t>
            </a:r>
            <a:r>
              <a:rPr lang="en-US" sz="2000" b="1" dirty="0" smtClean="0">
                <a:solidFill>
                  <a:schemeClr val="accent1"/>
                </a:solidFill>
                <a:hlinkClick r:id="rId4"/>
              </a:rPr>
              <a:t>github.com/watson-developer-cloud/text-to-speech-java</a:t>
            </a:r>
            <a:endParaRPr lang="en-US" sz="2000" b="1" dirty="0" smtClean="0">
              <a:solidFill>
                <a:schemeClr val="accent1"/>
              </a:solidFill>
            </a:endParaRPr>
          </a:p>
          <a:p>
            <a:endParaRPr lang="en-US" b="1" dirty="0"/>
          </a:p>
          <a:p>
            <a:r>
              <a:rPr lang="en-US" b="1" dirty="0" smtClean="0">
                <a:solidFill>
                  <a:schemeClr val="bg1"/>
                </a:solidFill>
              </a:rPr>
              <a:t>Demo webpage</a:t>
            </a:r>
          </a:p>
          <a:p>
            <a:r>
              <a:rPr lang="en-US" b="1" dirty="0">
                <a:solidFill>
                  <a:schemeClr val="accent1"/>
                </a:solidFill>
              </a:rPr>
              <a:t>https://text-to-speech-</a:t>
            </a:r>
            <a:r>
              <a:rPr lang="en-US" b="1" dirty="0" err="1">
                <a:solidFill>
                  <a:schemeClr val="accent1"/>
                </a:solidFill>
              </a:rPr>
              <a:t>demo.mybluemix.net</a:t>
            </a:r>
            <a:r>
              <a:rPr lang="en-US" b="1" dirty="0">
                <a:solidFill>
                  <a:schemeClr val="accent1"/>
                </a:solidFill>
              </a:rPr>
              <a:t>/</a:t>
            </a:r>
            <a:endParaRPr lang="en-US" b="1" dirty="0" smtClean="0">
              <a:solidFill>
                <a:schemeClr val="accent1"/>
              </a:solidFill>
            </a:endParaRPr>
          </a:p>
          <a:p>
            <a:endParaRPr lang="en-US" b="1" dirty="0"/>
          </a:p>
          <a:p>
            <a:r>
              <a:rPr lang="en-US" b="1" dirty="0" err="1" smtClean="0">
                <a:solidFill>
                  <a:schemeClr val="bg1"/>
                </a:solidFill>
              </a:rPr>
              <a:t>TextToSpeech</a:t>
            </a:r>
            <a:r>
              <a:rPr lang="en-US" b="1" dirty="0" smtClean="0">
                <a:solidFill>
                  <a:schemeClr val="bg1"/>
                </a:solidFill>
              </a:rPr>
              <a:t> Service documentation</a:t>
            </a:r>
          </a:p>
          <a:p>
            <a:r>
              <a:rPr lang="en-US" b="1" dirty="0">
                <a:solidFill>
                  <a:schemeClr val="accent1"/>
                </a:solidFill>
                <a:hlinkClick r:id="rId5"/>
              </a:rPr>
              <a:t>http://</a:t>
            </a:r>
            <a:r>
              <a:rPr lang="en-US" b="1" dirty="0" smtClean="0">
                <a:solidFill>
                  <a:schemeClr val="accent1"/>
                </a:solidFill>
                <a:hlinkClick r:id="rId5"/>
              </a:rPr>
              <a:t>www.ibm.com/smarterplanet/us/en/ibmwatson/developercloud/text-to-speech.html</a:t>
            </a:r>
            <a:endParaRPr lang="en-US" b="1" dirty="0" smtClean="0">
              <a:solidFill>
                <a:schemeClr val="accent1"/>
              </a:solidFill>
            </a:endParaRPr>
          </a:p>
          <a:p>
            <a:endParaRPr lang="en-US" b="1" dirty="0"/>
          </a:p>
          <a:p>
            <a:r>
              <a:rPr lang="en-US" b="1" dirty="0" smtClean="0">
                <a:solidFill>
                  <a:schemeClr val="bg1"/>
                </a:solidFill>
              </a:rPr>
              <a:t>Generic documentation for Watson services</a:t>
            </a:r>
          </a:p>
          <a:p>
            <a:r>
              <a:rPr lang="en-US" b="1" dirty="0">
                <a:solidFill>
                  <a:schemeClr val="accent1"/>
                </a:solidFill>
              </a:rPr>
              <a:t>http://</a:t>
            </a:r>
            <a:r>
              <a:rPr lang="en-US" b="1" dirty="0" err="1">
                <a:solidFill>
                  <a:schemeClr val="accent1"/>
                </a:solidFill>
              </a:rPr>
              <a:t>www.ibm.com</a:t>
            </a:r>
            <a:r>
              <a:rPr lang="en-US" b="1" dirty="0">
                <a:solidFill>
                  <a:schemeClr val="accent1"/>
                </a:solidFill>
              </a:rPr>
              <a:t>/</a:t>
            </a:r>
            <a:r>
              <a:rPr lang="en-US" b="1" dirty="0" err="1">
                <a:solidFill>
                  <a:schemeClr val="accent1"/>
                </a:solidFill>
              </a:rPr>
              <a:t>smarterplanet</a:t>
            </a:r>
            <a:r>
              <a:rPr lang="en-US" b="1" dirty="0">
                <a:solidFill>
                  <a:schemeClr val="accent1"/>
                </a:solidFill>
              </a:rPr>
              <a:t>/us/en/</a:t>
            </a:r>
            <a:r>
              <a:rPr lang="en-US" b="1" dirty="0" err="1">
                <a:solidFill>
                  <a:schemeClr val="accent1"/>
                </a:solidFill>
              </a:rPr>
              <a:t>ibmwatson</a:t>
            </a:r>
            <a:r>
              <a:rPr lang="en-US" b="1" dirty="0">
                <a:solidFill>
                  <a:schemeClr val="accent1"/>
                </a:solidFill>
              </a:rPr>
              <a:t>/</a:t>
            </a:r>
            <a:r>
              <a:rPr lang="en-US" b="1" dirty="0" err="1">
                <a:solidFill>
                  <a:schemeClr val="accent1"/>
                </a:solidFill>
              </a:rPr>
              <a:t>developercloud</a:t>
            </a:r>
            <a:r>
              <a:rPr lang="en-US" b="1" dirty="0">
                <a:solidFill>
                  <a:schemeClr val="accent1"/>
                </a:solidFill>
              </a:rPr>
              <a:t>/</a:t>
            </a:r>
          </a:p>
        </p:txBody>
      </p:sp>
    </p:spTree>
    <p:extLst>
      <p:ext uri="{BB962C8B-B14F-4D97-AF65-F5344CB8AC3E}">
        <p14:creationId xmlns:p14="http://schemas.microsoft.com/office/powerpoint/2010/main" val="1069384162"/>
      </p:ext>
    </p:extLst>
  </p:cSld>
  <p:clrMapOvr>
    <a:masterClrMapping/>
  </p:clrMapOvr>
  <p:transition spd="med"/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1" name="Shape 91"/>
          <p:cNvSpPr/>
          <p:nvPr/>
        </p:nvSpPr>
        <p:spPr>
          <a:xfrm>
            <a:off x="0" y="0"/>
            <a:ext cx="12192000" cy="6883400"/>
          </a:xfrm>
          <a:prstGeom prst="rect">
            <a:avLst/>
          </a:prstGeom>
          <a:gradFill>
            <a:gsLst>
              <a:gs pos="0">
                <a:srgbClr val="263845">
                  <a:alpha val="99000"/>
                </a:srgbClr>
              </a:gs>
              <a:gs pos="100000">
                <a:srgbClr val="374F5F">
                  <a:alpha val="83000"/>
                </a:srgbClr>
              </a:gs>
            </a:gsLst>
            <a:lin ang="19830082"/>
          </a:gradFill>
          <a:ln w="12700">
            <a:miter lim="400000"/>
          </a:ln>
          <a:effectLst>
            <a:outerShdw blurRad="38100" dist="25400" dir="5400000" rotWithShape="0">
              <a:srgbClr val="000000">
                <a:alpha val="50000"/>
              </a:srgbClr>
            </a:outerShdw>
          </a:effectLst>
        </p:spPr>
        <p:txBody>
          <a:bodyPr lIns="0" tIns="0" rIns="0" bIns="0" anchor="ctr"/>
          <a:lstStyle/>
          <a:p>
            <a:pPr>
              <a:defRPr sz="2400">
                <a:solidFill>
                  <a:srgbClr val="FFFFFF"/>
                </a:solidFill>
              </a:defRPr>
            </a:pPr>
            <a:endParaRPr sz="1687" dirty="0">
              <a:solidFill>
                <a:srgbClr val="FFFFFF"/>
              </a:solidFill>
            </a:endParaRPr>
          </a:p>
        </p:txBody>
      </p:sp>
      <p:pic>
        <p:nvPicPr>
          <p:cNvPr id="4099" name="droppedImage.pdf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248292" y="6395551"/>
            <a:ext cx="615950" cy="2428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12700">
                <a:solidFill>
                  <a:srgbClr val="000000"/>
                </a:solidFill>
                <a:miter lim="400000"/>
                <a:headEnd/>
                <a:tailEnd/>
              </a14:hiddenLine>
            </a:ext>
          </a:extLst>
        </p:spPr>
      </p:pic>
      <p:sp>
        <p:nvSpPr>
          <p:cNvPr id="10" name="Shape 333"/>
          <p:cNvSpPr/>
          <p:nvPr/>
        </p:nvSpPr>
        <p:spPr>
          <a:xfrm>
            <a:off x="495300" y="131422"/>
            <a:ext cx="11137900" cy="1154162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square" lIns="0" tIns="0" rIns="0" bIns="0" anchor="ctr">
            <a:spAutoFit/>
          </a:bodyPr>
          <a:lstStyle/>
          <a:p>
            <a:pPr>
              <a:lnSpc>
                <a:spcPts val="9000"/>
              </a:lnSpc>
              <a:defRPr sz="1800"/>
            </a:pPr>
            <a:r>
              <a:rPr lang="it-IT" sz="5400" b="1" dirty="0" err="1" smtClean="0">
                <a:solidFill>
                  <a:srgbClr val="FFFFFF"/>
                </a:solidFill>
                <a:latin typeface="Arial"/>
                <a:ea typeface="Arial"/>
                <a:cs typeface="Arial"/>
                <a:sym typeface="Helvetica Neue Bold for IBM"/>
              </a:rPr>
              <a:t>Hands</a:t>
            </a:r>
            <a:r>
              <a:rPr lang="it-IT" sz="5400" b="1" dirty="0" smtClean="0">
                <a:solidFill>
                  <a:srgbClr val="FFFFFF"/>
                </a:solidFill>
                <a:latin typeface="Arial"/>
                <a:ea typeface="Arial"/>
                <a:cs typeface="Arial"/>
                <a:sym typeface="Helvetica Neue Bold for IBM"/>
              </a:rPr>
              <a:t> on </a:t>
            </a:r>
            <a:r>
              <a:rPr lang="it-IT" sz="5400" b="1" dirty="0" smtClean="0">
                <a:solidFill>
                  <a:schemeClr val="accent1"/>
                </a:solidFill>
                <a:latin typeface="Arial"/>
                <a:ea typeface="Arial"/>
                <a:cs typeface="Arial"/>
                <a:sym typeface="Helvetica Neue Bold for IBM"/>
              </a:rPr>
              <a:t>IBM Bluemix </a:t>
            </a:r>
            <a:r>
              <a:rPr lang="it-IT" sz="5400" b="1" dirty="0" smtClean="0">
                <a:solidFill>
                  <a:schemeClr val="bg1"/>
                </a:solidFill>
                <a:latin typeface="Arial"/>
                <a:ea typeface="Arial"/>
                <a:cs typeface="Arial"/>
                <a:sym typeface="Helvetica Neue Bold for IBM"/>
              </a:rPr>
              <a:t>&amp;</a:t>
            </a:r>
            <a:r>
              <a:rPr lang="it-IT" sz="5400" b="1" dirty="0" smtClean="0">
                <a:solidFill>
                  <a:schemeClr val="accent1"/>
                </a:solidFill>
                <a:latin typeface="Arial"/>
                <a:ea typeface="Arial"/>
                <a:cs typeface="Arial"/>
                <a:sym typeface="Helvetica Neue Bold for IBM"/>
              </a:rPr>
              <a:t> </a:t>
            </a:r>
            <a:r>
              <a:rPr lang="it-IT" sz="5400" b="1" dirty="0" err="1" smtClean="0">
                <a:solidFill>
                  <a:schemeClr val="accent1"/>
                </a:solidFill>
                <a:latin typeface="Arial"/>
                <a:ea typeface="Arial"/>
                <a:cs typeface="Arial"/>
                <a:sym typeface="Helvetica Neue Bold for IBM"/>
              </a:rPr>
              <a:t>DevOps</a:t>
            </a:r>
            <a:endParaRPr lang="it-IT" sz="5400" b="1" dirty="0" smtClean="0">
              <a:solidFill>
                <a:srgbClr val="FFFFFF"/>
              </a:solidFill>
              <a:latin typeface="Arial"/>
              <a:ea typeface="Arial"/>
              <a:cs typeface="Arial"/>
              <a:sym typeface="Helvetica Neue Bold for IBM"/>
            </a:endParaRPr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48592" y="1285584"/>
            <a:ext cx="10058400" cy="4422842"/>
          </a:xfrm>
          <a:prstGeom prst="rect">
            <a:avLst/>
          </a:prstGeom>
          <a:ln w="6350">
            <a:solidFill>
              <a:schemeClr val="accent1"/>
            </a:solidFill>
          </a:ln>
        </p:spPr>
      </p:pic>
      <p:sp>
        <p:nvSpPr>
          <p:cNvPr id="4" name="Oval 3"/>
          <p:cNvSpPr/>
          <p:nvPr/>
        </p:nvSpPr>
        <p:spPr>
          <a:xfrm>
            <a:off x="1054100" y="4165600"/>
            <a:ext cx="2628900" cy="1104900"/>
          </a:xfrm>
          <a:prstGeom prst="ellipse">
            <a:avLst/>
          </a:prstGeom>
          <a:noFill/>
          <a:ln w="28575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49989889"/>
      </p:ext>
    </p:extLst>
  </p:cSld>
  <p:clrMapOvr>
    <a:masterClrMapping/>
  </p:clrMapOvr>
  <p:transition spd="med"/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1" name="Shape 91"/>
          <p:cNvSpPr/>
          <p:nvPr/>
        </p:nvSpPr>
        <p:spPr>
          <a:xfrm>
            <a:off x="0" y="-46378"/>
            <a:ext cx="12192000" cy="6883400"/>
          </a:xfrm>
          <a:prstGeom prst="rect">
            <a:avLst/>
          </a:prstGeom>
          <a:gradFill>
            <a:gsLst>
              <a:gs pos="0">
                <a:srgbClr val="263845">
                  <a:alpha val="99000"/>
                </a:srgbClr>
              </a:gs>
              <a:gs pos="100000">
                <a:srgbClr val="374F5F">
                  <a:alpha val="83000"/>
                </a:srgbClr>
              </a:gs>
            </a:gsLst>
            <a:lin ang="19830082"/>
          </a:gradFill>
          <a:ln w="12700">
            <a:miter lim="400000"/>
          </a:ln>
          <a:effectLst>
            <a:outerShdw blurRad="38100" dist="25400" dir="5400000" rotWithShape="0">
              <a:srgbClr val="000000">
                <a:alpha val="50000"/>
              </a:srgbClr>
            </a:outerShdw>
          </a:effectLst>
        </p:spPr>
        <p:txBody>
          <a:bodyPr lIns="0" tIns="0" rIns="0" bIns="0" anchor="ctr"/>
          <a:lstStyle/>
          <a:p>
            <a:pPr>
              <a:defRPr sz="2400">
                <a:solidFill>
                  <a:srgbClr val="FFFFFF"/>
                </a:solidFill>
              </a:defRPr>
            </a:pPr>
            <a:endParaRPr sz="1687" dirty="0">
              <a:solidFill>
                <a:srgbClr val="FFFFFF"/>
              </a:solidFill>
            </a:endParaRPr>
          </a:p>
        </p:txBody>
      </p:sp>
      <p:pic>
        <p:nvPicPr>
          <p:cNvPr id="4099" name="droppedImage.pdf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248292" y="6395551"/>
            <a:ext cx="615950" cy="2428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12700">
                <a:solidFill>
                  <a:srgbClr val="000000"/>
                </a:solidFill>
                <a:miter lim="400000"/>
                <a:headEnd/>
                <a:tailEnd/>
              </a14:hiddenLine>
            </a:ext>
          </a:extLst>
        </p:spPr>
      </p:pic>
      <p:sp>
        <p:nvSpPr>
          <p:cNvPr id="10" name="Shape 333"/>
          <p:cNvSpPr/>
          <p:nvPr/>
        </p:nvSpPr>
        <p:spPr>
          <a:xfrm>
            <a:off x="495300" y="131422"/>
            <a:ext cx="11137900" cy="1154162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square" lIns="0" tIns="0" rIns="0" bIns="0" anchor="ctr">
            <a:spAutoFit/>
          </a:bodyPr>
          <a:lstStyle/>
          <a:p>
            <a:pPr>
              <a:lnSpc>
                <a:spcPts val="9000"/>
              </a:lnSpc>
              <a:defRPr sz="1800"/>
            </a:pPr>
            <a:r>
              <a:rPr lang="it-IT" sz="5400" b="1" dirty="0" err="1" smtClean="0">
                <a:solidFill>
                  <a:srgbClr val="FFFFFF"/>
                </a:solidFill>
                <a:latin typeface="Arial"/>
                <a:ea typeface="Arial"/>
                <a:cs typeface="Arial"/>
                <a:sym typeface="Helvetica Neue Bold for IBM"/>
              </a:rPr>
              <a:t>Hands</a:t>
            </a:r>
            <a:r>
              <a:rPr lang="it-IT" sz="5400" b="1" dirty="0" smtClean="0">
                <a:solidFill>
                  <a:srgbClr val="FFFFFF"/>
                </a:solidFill>
                <a:latin typeface="Arial"/>
                <a:ea typeface="Arial"/>
                <a:cs typeface="Arial"/>
                <a:sym typeface="Helvetica Neue Bold for IBM"/>
              </a:rPr>
              <a:t> on </a:t>
            </a:r>
            <a:r>
              <a:rPr lang="it-IT" sz="5400" b="1" dirty="0" smtClean="0">
                <a:solidFill>
                  <a:schemeClr val="accent1"/>
                </a:solidFill>
                <a:latin typeface="Arial"/>
                <a:ea typeface="Arial"/>
                <a:cs typeface="Arial"/>
                <a:sym typeface="Helvetica Neue Bold for IBM"/>
              </a:rPr>
              <a:t>IBM Bluemix </a:t>
            </a:r>
            <a:r>
              <a:rPr lang="it-IT" sz="5400" b="1" dirty="0" smtClean="0">
                <a:solidFill>
                  <a:schemeClr val="bg1"/>
                </a:solidFill>
                <a:latin typeface="Arial"/>
                <a:ea typeface="Arial"/>
                <a:cs typeface="Arial"/>
                <a:sym typeface="Helvetica Neue Bold for IBM"/>
              </a:rPr>
              <a:t>&amp;</a:t>
            </a:r>
            <a:r>
              <a:rPr lang="it-IT" sz="5400" b="1" dirty="0" smtClean="0">
                <a:solidFill>
                  <a:schemeClr val="accent1"/>
                </a:solidFill>
                <a:latin typeface="Arial"/>
                <a:ea typeface="Arial"/>
                <a:cs typeface="Arial"/>
                <a:sym typeface="Helvetica Neue Bold for IBM"/>
              </a:rPr>
              <a:t> </a:t>
            </a:r>
            <a:r>
              <a:rPr lang="it-IT" sz="5400" b="1" dirty="0" err="1" smtClean="0">
                <a:solidFill>
                  <a:schemeClr val="accent1"/>
                </a:solidFill>
                <a:latin typeface="Arial"/>
                <a:ea typeface="Arial"/>
                <a:cs typeface="Arial"/>
                <a:sym typeface="Helvetica Neue Bold for IBM"/>
              </a:rPr>
              <a:t>DevOps</a:t>
            </a:r>
            <a:endParaRPr lang="it-IT" sz="5400" b="1" dirty="0" smtClean="0">
              <a:solidFill>
                <a:srgbClr val="FFFFFF"/>
              </a:solidFill>
              <a:latin typeface="Arial"/>
              <a:ea typeface="Arial"/>
              <a:cs typeface="Arial"/>
              <a:sym typeface="Helvetica Neue Bold for IBM"/>
            </a:endParaRPr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42242" y="1251429"/>
            <a:ext cx="10058400" cy="538700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08194298"/>
      </p:ext>
    </p:extLst>
  </p:cSld>
  <p:clrMapOvr>
    <a:masterClrMapping/>
  </p:clrMapOvr>
  <p:transition spd="med"/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1" name="Shape 91"/>
          <p:cNvSpPr/>
          <p:nvPr/>
        </p:nvSpPr>
        <p:spPr>
          <a:xfrm>
            <a:off x="0" y="-46378"/>
            <a:ext cx="12192000" cy="6883400"/>
          </a:xfrm>
          <a:prstGeom prst="rect">
            <a:avLst/>
          </a:prstGeom>
          <a:gradFill>
            <a:gsLst>
              <a:gs pos="0">
                <a:srgbClr val="263845">
                  <a:alpha val="99000"/>
                </a:srgbClr>
              </a:gs>
              <a:gs pos="100000">
                <a:srgbClr val="374F5F">
                  <a:alpha val="83000"/>
                </a:srgbClr>
              </a:gs>
            </a:gsLst>
            <a:lin ang="19830082"/>
          </a:gradFill>
          <a:ln w="12700">
            <a:miter lim="400000"/>
          </a:ln>
          <a:effectLst>
            <a:outerShdw blurRad="38100" dist="25400" dir="5400000" rotWithShape="0">
              <a:srgbClr val="000000">
                <a:alpha val="50000"/>
              </a:srgbClr>
            </a:outerShdw>
          </a:effectLst>
        </p:spPr>
        <p:txBody>
          <a:bodyPr lIns="0" tIns="0" rIns="0" bIns="0" anchor="ctr"/>
          <a:lstStyle/>
          <a:p>
            <a:pPr>
              <a:defRPr sz="2400">
                <a:solidFill>
                  <a:srgbClr val="FFFFFF"/>
                </a:solidFill>
              </a:defRPr>
            </a:pPr>
            <a:endParaRPr sz="1687" dirty="0">
              <a:solidFill>
                <a:srgbClr val="FFFFFF"/>
              </a:solidFill>
            </a:endParaRPr>
          </a:p>
        </p:txBody>
      </p:sp>
      <p:pic>
        <p:nvPicPr>
          <p:cNvPr id="4099" name="droppedImage.pdf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248292" y="6395551"/>
            <a:ext cx="615950" cy="2428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12700">
                <a:solidFill>
                  <a:srgbClr val="000000"/>
                </a:solidFill>
                <a:miter lim="400000"/>
                <a:headEnd/>
                <a:tailEnd/>
              </a14:hiddenLine>
            </a:ext>
          </a:extLst>
        </p:spPr>
      </p:pic>
      <p:sp>
        <p:nvSpPr>
          <p:cNvPr id="10" name="Shape 333"/>
          <p:cNvSpPr/>
          <p:nvPr/>
        </p:nvSpPr>
        <p:spPr>
          <a:xfrm>
            <a:off x="495300" y="131422"/>
            <a:ext cx="11137900" cy="1154162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square" lIns="0" tIns="0" rIns="0" bIns="0" anchor="ctr">
            <a:spAutoFit/>
          </a:bodyPr>
          <a:lstStyle/>
          <a:p>
            <a:pPr>
              <a:lnSpc>
                <a:spcPts val="9000"/>
              </a:lnSpc>
              <a:defRPr sz="1800"/>
            </a:pPr>
            <a:r>
              <a:rPr lang="it-IT" sz="5400" b="1" dirty="0" err="1" smtClean="0">
                <a:solidFill>
                  <a:srgbClr val="FFFFFF"/>
                </a:solidFill>
                <a:latin typeface="Arial"/>
                <a:ea typeface="Arial"/>
                <a:cs typeface="Arial"/>
                <a:sym typeface="Helvetica Neue Bold for IBM"/>
              </a:rPr>
              <a:t>Hands</a:t>
            </a:r>
            <a:r>
              <a:rPr lang="it-IT" sz="5400" b="1" dirty="0" smtClean="0">
                <a:solidFill>
                  <a:srgbClr val="FFFFFF"/>
                </a:solidFill>
                <a:latin typeface="Arial"/>
                <a:ea typeface="Arial"/>
                <a:cs typeface="Arial"/>
                <a:sym typeface="Helvetica Neue Bold for IBM"/>
              </a:rPr>
              <a:t> on </a:t>
            </a:r>
            <a:r>
              <a:rPr lang="it-IT" sz="5400" b="1" dirty="0" smtClean="0">
                <a:solidFill>
                  <a:schemeClr val="accent1"/>
                </a:solidFill>
                <a:latin typeface="Arial"/>
                <a:ea typeface="Arial"/>
                <a:cs typeface="Arial"/>
                <a:sym typeface="Helvetica Neue Bold for IBM"/>
              </a:rPr>
              <a:t>IBM Bluemix </a:t>
            </a:r>
            <a:r>
              <a:rPr lang="it-IT" sz="5400" b="1" dirty="0" smtClean="0">
                <a:solidFill>
                  <a:schemeClr val="bg1"/>
                </a:solidFill>
                <a:latin typeface="Arial"/>
                <a:ea typeface="Arial"/>
                <a:cs typeface="Arial"/>
                <a:sym typeface="Helvetica Neue Bold for IBM"/>
              </a:rPr>
              <a:t>&amp;</a:t>
            </a:r>
            <a:r>
              <a:rPr lang="it-IT" sz="5400" b="1" dirty="0" smtClean="0">
                <a:solidFill>
                  <a:schemeClr val="accent1"/>
                </a:solidFill>
                <a:latin typeface="Arial"/>
                <a:ea typeface="Arial"/>
                <a:cs typeface="Arial"/>
                <a:sym typeface="Helvetica Neue Bold for IBM"/>
              </a:rPr>
              <a:t> </a:t>
            </a:r>
            <a:r>
              <a:rPr lang="it-IT" sz="5400" b="1" dirty="0" err="1" smtClean="0">
                <a:solidFill>
                  <a:schemeClr val="accent1"/>
                </a:solidFill>
                <a:latin typeface="Arial"/>
                <a:ea typeface="Arial"/>
                <a:cs typeface="Arial"/>
                <a:sym typeface="Helvetica Neue Bold for IBM"/>
              </a:rPr>
              <a:t>DevOps</a:t>
            </a:r>
            <a:endParaRPr lang="it-IT" sz="5400" b="1" dirty="0" smtClean="0">
              <a:solidFill>
                <a:srgbClr val="FFFFFF"/>
              </a:solidFill>
              <a:latin typeface="Arial"/>
              <a:ea typeface="Arial"/>
              <a:cs typeface="Arial"/>
              <a:sym typeface="Helvetica Neue Bold for IBM"/>
            </a:endParaRPr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66800" y="1235850"/>
            <a:ext cx="10058400" cy="558459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5400260"/>
      </p:ext>
    </p:extLst>
  </p:cSld>
  <p:clrMapOvr>
    <a:masterClrMapping/>
  </p:clrMapOvr>
  <p:transition spd="med"/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Yu Gothic Light"/>
        <a:font script="Hang" typeface="맑은 고딕"/>
        <a:font script="Hans" typeface="DengXian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Yu Gothic"/>
        <a:font script="Hang" typeface="맑은 고딕"/>
        <a:font script="Hans" typeface="DengXian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Yu Gothic Light"/>
        <a:font script="Hang" typeface="맑은 고딕"/>
        <a:font script="Hans" typeface="DengXian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Yu Gothic"/>
        <a:font script="Hang" typeface="맑은 고딕"/>
        <a:font script="Hans" typeface="DengXian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4958</TotalTime>
  <Words>90</Words>
  <Application>Microsoft Macintosh PowerPoint</Application>
  <PresentationFormat>Widescreen</PresentationFormat>
  <Paragraphs>42</Paragraphs>
  <Slides>6</Slides>
  <Notes>6</Notes>
  <HiddenSlides>0</HiddenSlides>
  <MMClips>0</MMClips>
  <ScaleCrop>false</ScaleCrop>
  <HeadingPairs>
    <vt:vector size="6" baseType="variant">
      <vt:variant>
        <vt:lpstr>Fonts Used</vt:lpstr>
      </vt:variant>
      <vt:variant>
        <vt:i4>9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6</vt:i4>
      </vt:variant>
    </vt:vector>
  </HeadingPairs>
  <TitlesOfParts>
    <vt:vector size="16" baseType="lpstr">
      <vt:lpstr>Avenir Book</vt:lpstr>
      <vt:lpstr>Calibri</vt:lpstr>
      <vt:lpstr>Calibri Light</vt:lpstr>
      <vt:lpstr>Helvetica Light</vt:lpstr>
      <vt:lpstr>Helvetica Neue</vt:lpstr>
      <vt:lpstr>Helvetica Neue Bold for IBM</vt:lpstr>
      <vt:lpstr>Helvetica Neue Light</vt:lpstr>
      <vt:lpstr>Helvetica Neue Thin</vt:lpstr>
      <vt:lpstr>Arial</vt:lpstr>
      <vt:lpstr>Office Theme</vt:lpstr>
      <vt:lpstr>Build your apps, your way.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Workshop</dc:title>
  <dc:creator>VALERIO Bontempi</dc:creator>
  <cp:lastModifiedBy>VALERIO Bontempi</cp:lastModifiedBy>
  <cp:revision>146</cp:revision>
  <cp:lastPrinted>2016-03-21T16:39:46Z</cp:lastPrinted>
  <dcterms:created xsi:type="dcterms:W3CDTF">2016-03-16T16:45:32Z</dcterms:created>
  <dcterms:modified xsi:type="dcterms:W3CDTF">2016-04-04T11:15:44Z</dcterms:modified>
</cp:coreProperties>
</file>