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56F"/>
    <a:srgbClr val="2A8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879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660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301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948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40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400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75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920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9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79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74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3DA67-3108-4B81-B937-7D930211C854}" type="datetimeFigureOut">
              <a:rPr lang="it-IT" smtClean="0"/>
              <a:t>02/05/2017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82A40-ACD4-499B-B741-31C26E6C91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404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testo&#10;&#10;Descrizione generata con affidabilità elevata">
            <a:extLst>
              <a:ext uri="{FF2B5EF4-FFF2-40B4-BE49-F238E27FC236}">
                <a16:creationId xmlns:a16="http://schemas.microsoft.com/office/drawing/2014/main" id="{6BC9212C-63E6-42E2-A468-9BC93CD1B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55" y="0"/>
            <a:ext cx="9474284" cy="667020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D7FB0E3-FE31-43C5-9B73-EF301523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0D83EA3-2E4B-49DB-B3E2-B30DA16E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DB0884AC-4410-49AE-9258-733BFECEB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3576" y="533120"/>
            <a:ext cx="9144000" cy="2387600"/>
          </a:xfrm>
        </p:spPr>
        <p:txBody>
          <a:bodyPr/>
          <a:lstStyle/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WHAT’S HACKATHON ?</a:t>
            </a:r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</p:txBody>
      </p:sp>
      <p:sp>
        <p:nvSpPr>
          <p:cNvPr id="3" name="Sottotitolo 1">
            <a:extLst>
              <a:ext uri="{FF2B5EF4-FFF2-40B4-BE49-F238E27FC236}">
                <a16:creationId xmlns:a16="http://schemas.microsoft.com/office/drawing/2014/main" id="{B58CF88A-CAFA-4731-9FB0-92FEF66C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3848" y="3179929"/>
            <a:ext cx="9144000" cy="304207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COMPETIZIONE ORGANIZZATA IN COLLABORAZIONE CON LE AZIENDE</a:t>
            </a:r>
          </a:p>
          <a:p>
            <a:endParaRPr lang="it-IT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FLEET&amp;MOBILITY</a:t>
            </a:r>
          </a:p>
          <a:p>
            <a:endParaRPr lang="it-IT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AGITALAB</a:t>
            </a:r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5E182DF-741C-4C88-9FFC-056717EB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10" name="Immagine 9" descr="Immagine che contiene clipart&#10;&#10;Descrizione generata con affidabilità elevata">
            <a:extLst>
              <a:ext uri="{FF2B5EF4-FFF2-40B4-BE49-F238E27FC236}">
                <a16:creationId xmlns:a16="http://schemas.microsoft.com/office/drawing/2014/main" id="{D3DF892D-EC97-4F9B-91B8-DC4F41C627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420" y="3622431"/>
            <a:ext cx="3373512" cy="108108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30AFC9C-6207-4B68-9901-A52C838D9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709" y="4740233"/>
            <a:ext cx="1835224" cy="148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5336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9D0F89AB-1223-4C23-A56C-5F6228789B31}"/>
              </a:ext>
            </a:extLst>
          </p:cNvPr>
          <p:cNvSpPr txBox="1">
            <a:spLocks/>
          </p:cNvSpPr>
          <p:nvPr/>
        </p:nvSpPr>
        <p:spPr>
          <a:xfrm>
            <a:off x="979867" y="14770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WHAT’S HACKATHON ? </a:t>
            </a:r>
          </a:p>
        </p:txBody>
      </p:sp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430CB904-0F65-4747-86FD-B3934FEBA41F}"/>
              </a:ext>
            </a:extLst>
          </p:cNvPr>
          <p:cNvSpPr txBox="1">
            <a:spLocks/>
          </p:cNvSpPr>
          <p:nvPr/>
        </p:nvSpPr>
        <p:spPr>
          <a:xfrm>
            <a:off x="851079" y="280264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6 TEAM COMPOSTI DA UN MINIMO DI 4 MEMBRI FINO AD UN MASSIMO DI 6</a:t>
            </a:r>
          </a:p>
          <a:p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LE COMPETENZE RICHIESTE AI PARTECIPANTI SONO :</a:t>
            </a:r>
          </a:p>
          <a:p>
            <a:pPr lvl="1"/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PROGETTAZIONE </a:t>
            </a:r>
          </a:p>
          <a:p>
            <a:pPr lvl="1"/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BUSINESS PLAN</a:t>
            </a:r>
          </a:p>
          <a:p>
            <a:pPr lvl="1"/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GRAPHIC DESIGN</a:t>
            </a:r>
          </a:p>
          <a:p>
            <a:pPr lvl="1"/>
            <a:endParaRPr lang="it-IT" dirty="0">
              <a:solidFill>
                <a:srgbClr val="1F656F"/>
              </a:solidFill>
              <a:latin typeface="Baskerville Old Face" panose="02020602080505020303" pitchFamily="18" charset="0"/>
            </a:endParaRPr>
          </a:p>
          <a:p>
            <a:pPr lvl="1"/>
            <a:endParaRPr lang="it-IT" dirty="0">
              <a:solidFill>
                <a:srgbClr val="1F656F"/>
              </a:solidFill>
              <a:latin typeface="Baskerville Old Face" panose="02020602080505020303" pitchFamily="18" charset="0"/>
            </a:endParaRPr>
          </a:p>
          <a:p>
            <a:endParaRPr lang="it-IT" dirty="0">
              <a:solidFill>
                <a:srgbClr val="1F656F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B2E8ECA-4D14-44DE-A974-8777C2108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B079546-CE3E-4CC9-B672-406440AC8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525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C0A38A96-33F6-46E5-90D7-71576F705618}"/>
              </a:ext>
            </a:extLst>
          </p:cNvPr>
          <p:cNvSpPr txBox="1">
            <a:spLocks/>
          </p:cNvSpPr>
          <p:nvPr/>
        </p:nvSpPr>
        <p:spPr>
          <a:xfrm>
            <a:off x="1263203" y="16016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WHY HACKATHON ? </a:t>
            </a:r>
          </a:p>
        </p:txBody>
      </p:sp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A86B03B7-ABE3-49AD-86BB-031F5C6CE82B}"/>
              </a:ext>
            </a:extLst>
          </p:cNvPr>
          <p:cNvSpPr txBox="1">
            <a:spLocks/>
          </p:cNvSpPr>
          <p:nvPr/>
        </p:nvSpPr>
        <p:spPr>
          <a:xfrm>
            <a:off x="826475" y="323440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IL TEAM VINCENTE RICEVERA’ UN PREMIO IN DENARO DI 250€</a:t>
            </a:r>
          </a:p>
          <a:p>
            <a:pPr lvl="1"/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pPr lvl="1"/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LA PARTECIPAZIONE OFFRE L’OPPORTUNITA’ DI PARTECIPARE AD UNO STAGE AZIENDALE PRESSO AGENZIA ITALIA</a:t>
            </a:r>
          </a:p>
          <a:p>
            <a:pPr lvl="1"/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451F561-C72A-482D-BA6D-9FF96515C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CAEECBE-3A02-4F0C-AD75-2B1DAB377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1095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AA642346-8BC9-452A-9E39-70BCA1A3123D}"/>
              </a:ext>
            </a:extLst>
          </p:cNvPr>
          <p:cNvSpPr txBox="1">
            <a:spLocks/>
          </p:cNvSpPr>
          <p:nvPr/>
        </p:nvSpPr>
        <p:spPr>
          <a:xfrm>
            <a:off x="1118079" y="12408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WHEN HACKATHON ? </a:t>
            </a:r>
          </a:p>
        </p:txBody>
      </p:sp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4DB16FAA-218E-4F39-B71C-10F7F56DB1D7}"/>
              </a:ext>
            </a:extLst>
          </p:cNvPr>
          <p:cNvSpPr txBox="1">
            <a:spLocks/>
          </p:cNvSpPr>
          <p:nvPr/>
        </p:nvSpPr>
        <p:spPr>
          <a:xfrm>
            <a:off x="826317" y="256645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it-IT" b="1" dirty="0">
                <a:solidFill>
                  <a:srgbClr val="1F656F"/>
                </a:solidFill>
                <a:latin typeface="Myriad Pro" panose="020B0503030403020204" pitchFamily="34" charset="0"/>
              </a:rPr>
              <a:t>12 MAGGIO </a:t>
            </a:r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: BRIEFING CON L’AZIENDA</a:t>
            </a:r>
          </a:p>
          <a:p>
            <a:pPr lvl="1"/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pPr lvl="1"/>
            <a:r>
              <a:rPr lang="it-IT" b="1" dirty="0">
                <a:solidFill>
                  <a:srgbClr val="1F656F"/>
                </a:solidFill>
                <a:latin typeface="Myriad Pro" panose="020B0503030403020204" pitchFamily="34" charset="0"/>
              </a:rPr>
              <a:t>2 SETTIMANE DI TEMPO </a:t>
            </a:r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PER SVILUPPARE IN TEAM</a:t>
            </a:r>
          </a:p>
          <a:p>
            <a:pPr lvl="1"/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pPr lvl="1"/>
            <a:r>
              <a:rPr lang="it-IT" b="1" dirty="0">
                <a:solidFill>
                  <a:srgbClr val="1F656F"/>
                </a:solidFill>
                <a:latin typeface="Myriad Pro" panose="020B0503030403020204" pitchFamily="34" charset="0"/>
              </a:rPr>
              <a:t>26 MAGGIO</a:t>
            </a:r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 : PRESENTAZIONE DEI LAVORI E PREMIAZIONE DEL TEAM VINCITORE</a:t>
            </a:r>
          </a:p>
          <a:p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E1A371-A3C9-4F8C-8535-9712AB21C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DD07BE-B8B7-41CA-9984-48A6BD295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3578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5ABB4F05-17B9-40FA-8903-B8F4B146AC75}"/>
              </a:ext>
            </a:extLst>
          </p:cNvPr>
          <p:cNvSpPr txBox="1">
            <a:spLocks/>
          </p:cNvSpPr>
          <p:nvPr/>
        </p:nvSpPr>
        <p:spPr>
          <a:xfrm>
            <a:off x="890868" y="18103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HOW HACKATHON ? </a:t>
            </a:r>
          </a:p>
        </p:txBody>
      </p:sp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03C42959-1B48-4A8F-BC2F-43A8D49F0352}"/>
              </a:ext>
            </a:extLst>
          </p:cNvPr>
          <p:cNvSpPr txBox="1">
            <a:spLocks/>
          </p:cNvSpPr>
          <p:nvPr/>
        </p:nvSpPr>
        <p:spPr>
          <a:xfrm>
            <a:off x="890868" y="334001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ISCRIZIONE ENTRO IL 2 MAGGIO PRESSO IL NOSTRO SITO</a:t>
            </a:r>
          </a:p>
          <a:p>
            <a:endParaRPr lang="it-IT">
              <a:solidFill>
                <a:srgbClr val="1F656F"/>
              </a:solidFill>
              <a:latin typeface="Myriad Pro" panose="020B0503030403020204" pitchFamily="34" charset="0"/>
            </a:endParaRPr>
          </a:p>
          <a:p>
            <a:r>
              <a:rPr lang="it-IT">
                <a:solidFill>
                  <a:srgbClr val="1F656F"/>
                </a:solidFill>
                <a:latin typeface="Myriad Pro" panose="020B0503030403020204" pitchFamily="34" charset="0"/>
              </a:rPr>
              <a:t>bestorvergata.it/it/hackathon-2017</a:t>
            </a:r>
            <a:endParaRPr lang="it-IT" dirty="0">
              <a:solidFill>
                <a:srgbClr val="1F656F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4AF9E5-E496-46B6-B12D-B79575C03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BCE60D9-4799-49B4-98FF-29CD9D7F5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7117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6">
            <a:extLst>
              <a:ext uri="{FF2B5EF4-FFF2-40B4-BE49-F238E27FC236}">
                <a16:creationId xmlns:a16="http://schemas.microsoft.com/office/drawing/2014/main" id="{38B2D9D3-F4C9-43F9-A168-33D815CE8820}"/>
              </a:ext>
            </a:extLst>
          </p:cNvPr>
          <p:cNvSpPr txBox="1">
            <a:spLocks/>
          </p:cNvSpPr>
          <p:nvPr/>
        </p:nvSpPr>
        <p:spPr>
          <a:xfrm>
            <a:off x="930965" y="24457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1F656F"/>
                </a:solidFill>
                <a:latin typeface="Myriad Pro" panose="020B0503030403020204" pitchFamily="34" charset="0"/>
              </a:rPr>
              <a:t>GRAZIE PER L’ATTENZIONE !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32C4CE-F00E-444C-A199-9DAF3BBC5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08" y="-985010"/>
            <a:ext cx="4911968" cy="345818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68D8365-E21B-4754-8C59-0D0C96B29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7" y="3937014"/>
            <a:ext cx="4055848" cy="285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9619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124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Baskerville Old Face</vt:lpstr>
      <vt:lpstr>Calibri</vt:lpstr>
      <vt:lpstr>Calibri Light</vt:lpstr>
      <vt:lpstr>Myriad Pro</vt:lpstr>
      <vt:lpstr>Tema di Office</vt:lpstr>
      <vt:lpstr>Presentazione standard di PowerPoint</vt:lpstr>
      <vt:lpstr>WHAT’S HACKATHON 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HACKATHON</dc:title>
  <dc:creator>andrea ranfone</dc:creator>
  <cp:lastModifiedBy>andrea ranfone</cp:lastModifiedBy>
  <cp:revision>13</cp:revision>
  <dcterms:created xsi:type="dcterms:W3CDTF">2017-04-30T16:55:20Z</dcterms:created>
  <dcterms:modified xsi:type="dcterms:W3CDTF">2017-05-02T08:46:37Z</dcterms:modified>
</cp:coreProperties>
</file>