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DBDC9-BCC8-4BD3-98E2-F34F34B9A0AC}" type="datetimeFigureOut">
              <a:rPr lang="it-IT" smtClean="0"/>
              <a:t>12/07/2010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D0D27-FF25-485A-AD72-97C7E27F3F41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D0D27-FF25-485A-AD72-97C7E27F3F41}" type="slidenum">
              <a:rPr lang="it-IT" smtClean="0"/>
              <a:t>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12/07/2010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12/07/2010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12/07/2010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12/07/2010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12/07/2010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12/07/2010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12/07/2010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12/07/2010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12/07/2010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12/07/2010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12/07/2010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12/07/2010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uppo 70"/>
          <p:cNvGrpSpPr/>
          <p:nvPr/>
        </p:nvGrpSpPr>
        <p:grpSpPr>
          <a:xfrm>
            <a:off x="611560" y="1043444"/>
            <a:ext cx="5544616" cy="3321660"/>
            <a:chOff x="611560" y="1043444"/>
            <a:chExt cx="5544616" cy="3321660"/>
          </a:xfrm>
        </p:grpSpPr>
        <p:sp>
          <p:nvSpPr>
            <p:cNvPr id="4" name="Ovale 3"/>
            <p:cNvSpPr/>
            <p:nvPr/>
          </p:nvSpPr>
          <p:spPr>
            <a:xfrm>
              <a:off x="611560" y="2420888"/>
              <a:ext cx="720080" cy="576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0</a:t>
              </a:r>
              <a:endParaRPr lang="it-IT" dirty="0"/>
            </a:p>
          </p:txBody>
        </p:sp>
        <p:sp>
          <p:nvSpPr>
            <p:cNvPr id="5" name="Ovale 4"/>
            <p:cNvSpPr/>
            <p:nvPr/>
          </p:nvSpPr>
          <p:spPr>
            <a:xfrm>
              <a:off x="2411760" y="1340768"/>
              <a:ext cx="720080" cy="576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G</a:t>
              </a:r>
              <a:endParaRPr lang="it-IT" dirty="0"/>
            </a:p>
          </p:txBody>
        </p:sp>
        <p:sp>
          <p:nvSpPr>
            <p:cNvPr id="6" name="Ovale 5"/>
            <p:cNvSpPr/>
            <p:nvPr/>
          </p:nvSpPr>
          <p:spPr>
            <a:xfrm>
              <a:off x="2411760" y="3501008"/>
              <a:ext cx="720080" cy="576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F</a:t>
              </a:r>
              <a:endParaRPr lang="it-IT" dirty="0"/>
            </a:p>
          </p:txBody>
        </p:sp>
        <p:sp>
          <p:nvSpPr>
            <p:cNvPr id="7" name="Ovale 6"/>
            <p:cNvSpPr/>
            <p:nvPr/>
          </p:nvSpPr>
          <p:spPr>
            <a:xfrm>
              <a:off x="4572000" y="1052736"/>
              <a:ext cx="720080" cy="576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GG</a:t>
              </a:r>
              <a:endParaRPr lang="it-IT" dirty="0"/>
            </a:p>
          </p:txBody>
        </p:sp>
        <p:sp>
          <p:nvSpPr>
            <p:cNvPr id="8" name="Ovale 7"/>
            <p:cNvSpPr/>
            <p:nvPr/>
          </p:nvSpPr>
          <p:spPr>
            <a:xfrm>
              <a:off x="4572000" y="3789040"/>
              <a:ext cx="720080" cy="576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FF</a:t>
              </a:r>
              <a:endParaRPr lang="it-IT" dirty="0"/>
            </a:p>
          </p:txBody>
        </p:sp>
        <p:sp>
          <p:nvSpPr>
            <p:cNvPr id="9" name="Ovale 8"/>
            <p:cNvSpPr/>
            <p:nvPr/>
          </p:nvSpPr>
          <p:spPr>
            <a:xfrm>
              <a:off x="4572000" y="2420888"/>
              <a:ext cx="720080" cy="576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GF</a:t>
              </a:r>
              <a:endParaRPr lang="it-IT" dirty="0"/>
            </a:p>
          </p:txBody>
        </p:sp>
        <p:cxnSp>
          <p:nvCxnSpPr>
            <p:cNvPr id="13" name="Connettore 2 12"/>
            <p:cNvCxnSpPr>
              <a:stCxn id="4" idx="0"/>
              <a:endCxn id="5" idx="2"/>
            </p:cNvCxnSpPr>
            <p:nvPr/>
          </p:nvCxnSpPr>
          <p:spPr>
            <a:xfrm rot="5400000" flipH="1" flipV="1">
              <a:off x="1295636" y="1304764"/>
              <a:ext cx="792088" cy="14401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2 13"/>
            <p:cNvCxnSpPr>
              <a:stCxn id="4" idx="4"/>
              <a:endCxn id="6" idx="2"/>
            </p:cNvCxnSpPr>
            <p:nvPr/>
          </p:nvCxnSpPr>
          <p:spPr>
            <a:xfrm rot="16200000" flipH="1">
              <a:off x="1295636" y="2672916"/>
              <a:ext cx="792088" cy="14401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2 16"/>
            <p:cNvCxnSpPr>
              <a:stCxn id="6" idx="5"/>
              <a:endCxn id="8" idx="2"/>
            </p:cNvCxnSpPr>
            <p:nvPr/>
          </p:nvCxnSpPr>
          <p:spPr>
            <a:xfrm rot="16200000" flipH="1">
              <a:off x="3757012" y="3262083"/>
              <a:ext cx="84363" cy="154561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19"/>
            <p:cNvCxnSpPr>
              <a:stCxn id="6" idx="7"/>
              <a:endCxn id="9" idx="2"/>
            </p:cNvCxnSpPr>
            <p:nvPr/>
          </p:nvCxnSpPr>
          <p:spPr>
            <a:xfrm rot="5400000" flipH="1" flipV="1">
              <a:off x="3360968" y="2374340"/>
              <a:ext cx="876451" cy="154561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2 22"/>
            <p:cNvCxnSpPr>
              <a:stCxn id="5" idx="5"/>
              <a:endCxn id="9" idx="2"/>
            </p:cNvCxnSpPr>
            <p:nvPr/>
          </p:nvCxnSpPr>
          <p:spPr>
            <a:xfrm rot="16200000" flipH="1">
              <a:off x="3360968" y="1497887"/>
              <a:ext cx="876451" cy="154561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2 25"/>
            <p:cNvCxnSpPr>
              <a:stCxn id="5" idx="7"/>
              <a:endCxn id="7" idx="2"/>
            </p:cNvCxnSpPr>
            <p:nvPr/>
          </p:nvCxnSpPr>
          <p:spPr>
            <a:xfrm rot="5400000" flipH="1" flipV="1">
              <a:off x="3757012" y="610144"/>
              <a:ext cx="84363" cy="154561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CasellaDiTesto 28"/>
            <p:cNvSpPr txBox="1"/>
            <p:nvPr/>
          </p:nvSpPr>
          <p:spPr>
            <a:xfrm>
              <a:off x="1475656" y="1619508"/>
              <a:ext cx="5245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Symbol" pitchFamily="18" charset="2"/>
                </a:rPr>
                <a:t>2l</a:t>
              </a:r>
              <a:r>
                <a:rPr lang="it-IT" sz="1200" dirty="0" smtClean="0"/>
                <a:t>G</a:t>
              </a:r>
              <a:endParaRPr lang="it-IT" dirty="0"/>
            </a:p>
          </p:txBody>
        </p:sp>
        <p:sp>
          <p:nvSpPr>
            <p:cNvPr id="30" name="CasellaDiTesto 29"/>
            <p:cNvSpPr txBox="1"/>
            <p:nvPr/>
          </p:nvSpPr>
          <p:spPr>
            <a:xfrm>
              <a:off x="3642828" y="1043444"/>
              <a:ext cx="425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 smtClean="0">
                  <a:latin typeface="Symbol" pitchFamily="18" charset="2"/>
                </a:rPr>
                <a:t>l</a:t>
              </a:r>
              <a:r>
                <a:rPr lang="it-IT" sz="1200" dirty="0" err="1" smtClean="0"/>
                <a:t>G</a:t>
              </a:r>
              <a:endParaRPr lang="it-IT" dirty="0"/>
            </a:p>
          </p:txBody>
        </p:sp>
        <p:sp>
          <p:nvSpPr>
            <p:cNvPr id="31" name="CasellaDiTesto 30"/>
            <p:cNvSpPr txBox="1"/>
            <p:nvPr/>
          </p:nvSpPr>
          <p:spPr>
            <a:xfrm>
              <a:off x="3563888" y="2780928"/>
              <a:ext cx="5245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Symbol" pitchFamily="18" charset="2"/>
                </a:rPr>
                <a:t>2l</a:t>
              </a:r>
              <a:r>
                <a:rPr lang="it-IT" sz="1200" dirty="0" smtClean="0"/>
                <a:t>G</a:t>
              </a:r>
              <a:endParaRPr lang="it-IT" dirty="0"/>
            </a:p>
          </p:txBody>
        </p:sp>
        <p:sp>
          <p:nvSpPr>
            <p:cNvPr id="32" name="CasellaDiTesto 31"/>
            <p:cNvSpPr txBox="1"/>
            <p:nvPr/>
          </p:nvSpPr>
          <p:spPr>
            <a:xfrm>
              <a:off x="3347864" y="2123564"/>
              <a:ext cx="497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Symbol" pitchFamily="18" charset="2"/>
                </a:rPr>
                <a:t>2l</a:t>
              </a:r>
              <a:r>
                <a:rPr lang="it-IT" sz="1200" dirty="0" smtClean="0"/>
                <a:t>F</a:t>
              </a:r>
              <a:endParaRPr lang="it-IT" dirty="0"/>
            </a:p>
          </p:txBody>
        </p:sp>
        <p:sp>
          <p:nvSpPr>
            <p:cNvPr id="33" name="CasellaDiTesto 32"/>
            <p:cNvSpPr txBox="1"/>
            <p:nvPr/>
          </p:nvSpPr>
          <p:spPr>
            <a:xfrm>
              <a:off x="3635896" y="3923764"/>
              <a:ext cx="381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 smtClean="0">
                  <a:latin typeface="Symbol" pitchFamily="18" charset="2"/>
                </a:rPr>
                <a:t>l</a:t>
              </a:r>
              <a:r>
                <a:rPr lang="it-IT" sz="1200" dirty="0" err="1" smtClean="0"/>
                <a:t>F</a:t>
              </a:r>
              <a:endParaRPr lang="it-IT" dirty="0"/>
            </a:p>
          </p:txBody>
        </p:sp>
        <p:sp>
          <p:nvSpPr>
            <p:cNvPr id="34" name="CasellaDiTesto 33"/>
            <p:cNvSpPr txBox="1"/>
            <p:nvPr/>
          </p:nvSpPr>
          <p:spPr>
            <a:xfrm>
              <a:off x="1475656" y="3356992"/>
              <a:ext cx="497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Symbol" pitchFamily="18" charset="2"/>
                </a:rPr>
                <a:t>2l</a:t>
              </a:r>
              <a:r>
                <a:rPr lang="it-IT" sz="1200" dirty="0" smtClean="0"/>
                <a:t>F</a:t>
              </a:r>
              <a:endParaRPr lang="it-IT" dirty="0"/>
            </a:p>
          </p:txBody>
        </p:sp>
        <p:cxnSp>
          <p:nvCxnSpPr>
            <p:cNvPr id="35" name="Connettore 2 34"/>
            <p:cNvCxnSpPr>
              <a:stCxn id="8" idx="0"/>
              <a:endCxn id="9" idx="4"/>
            </p:cNvCxnSpPr>
            <p:nvPr/>
          </p:nvCxnSpPr>
          <p:spPr>
            <a:xfrm rot="5400000" flipH="1" flipV="1">
              <a:off x="4535996" y="3392996"/>
              <a:ext cx="79208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2 37"/>
            <p:cNvCxnSpPr/>
            <p:nvPr/>
          </p:nvCxnSpPr>
          <p:spPr>
            <a:xfrm rot="5400000" flipH="1" flipV="1">
              <a:off x="4536790" y="2024050"/>
              <a:ext cx="79208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CasellaDiTesto 38"/>
            <p:cNvSpPr txBox="1"/>
            <p:nvPr/>
          </p:nvSpPr>
          <p:spPr>
            <a:xfrm>
              <a:off x="4860032" y="3131676"/>
              <a:ext cx="5245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Symbol" pitchFamily="18" charset="2"/>
                </a:rPr>
                <a:t>2l</a:t>
              </a:r>
              <a:r>
                <a:rPr lang="it-IT" sz="1200" dirty="0" smtClean="0"/>
                <a:t>G</a:t>
              </a:r>
              <a:endParaRPr lang="it-IT" dirty="0"/>
            </a:p>
          </p:txBody>
        </p:sp>
        <p:sp>
          <p:nvSpPr>
            <p:cNvPr id="40" name="CasellaDiTesto 39"/>
            <p:cNvSpPr txBox="1"/>
            <p:nvPr/>
          </p:nvSpPr>
          <p:spPr>
            <a:xfrm>
              <a:off x="4860032" y="1835532"/>
              <a:ext cx="425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 smtClean="0">
                  <a:latin typeface="Symbol" pitchFamily="18" charset="2"/>
                </a:rPr>
                <a:t>l</a:t>
              </a:r>
              <a:r>
                <a:rPr lang="it-IT" sz="1200" dirty="0" err="1" smtClean="0"/>
                <a:t>G</a:t>
              </a:r>
              <a:endParaRPr lang="it-IT" dirty="0"/>
            </a:p>
          </p:txBody>
        </p:sp>
        <p:cxnSp>
          <p:nvCxnSpPr>
            <p:cNvPr id="41" name="Connettore 2 40"/>
            <p:cNvCxnSpPr>
              <a:stCxn id="5" idx="3"/>
              <a:endCxn id="4" idx="7"/>
            </p:cNvCxnSpPr>
            <p:nvPr/>
          </p:nvCxnSpPr>
          <p:spPr>
            <a:xfrm rot="5400000">
              <a:off x="1535309" y="1523347"/>
              <a:ext cx="672782" cy="12910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2 43"/>
            <p:cNvCxnSpPr>
              <a:stCxn id="6" idx="1"/>
              <a:endCxn id="4" idx="5"/>
            </p:cNvCxnSpPr>
            <p:nvPr/>
          </p:nvCxnSpPr>
          <p:spPr>
            <a:xfrm rot="16200000" flipV="1">
              <a:off x="1535309" y="2603467"/>
              <a:ext cx="672782" cy="12910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CasellaDiTesto 46"/>
            <p:cNvSpPr txBox="1"/>
            <p:nvPr/>
          </p:nvSpPr>
          <p:spPr>
            <a:xfrm>
              <a:off x="1628056" y="2843644"/>
              <a:ext cx="3882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 smtClean="0">
                  <a:latin typeface="Symbol" pitchFamily="18" charset="2"/>
                </a:rPr>
                <a:t>m</a:t>
              </a:r>
              <a:r>
                <a:rPr lang="it-IT" sz="1200" dirty="0" err="1" smtClean="0"/>
                <a:t>F</a:t>
              </a:r>
              <a:endParaRPr lang="it-IT" dirty="0"/>
            </a:p>
          </p:txBody>
        </p:sp>
        <p:sp>
          <p:nvSpPr>
            <p:cNvPr id="48" name="CasellaDiTesto 47"/>
            <p:cNvSpPr txBox="1"/>
            <p:nvPr/>
          </p:nvSpPr>
          <p:spPr>
            <a:xfrm>
              <a:off x="1780456" y="206084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 smtClean="0">
                  <a:latin typeface="Symbol" pitchFamily="18" charset="2"/>
                </a:rPr>
                <a:t>m</a:t>
              </a:r>
              <a:r>
                <a:rPr lang="it-IT" sz="1200" dirty="0" err="1" smtClean="0"/>
                <a:t>G</a:t>
              </a:r>
              <a:endParaRPr lang="it-IT" dirty="0"/>
            </a:p>
          </p:txBody>
        </p:sp>
        <p:cxnSp>
          <p:nvCxnSpPr>
            <p:cNvPr id="49" name="Connettore 2 48"/>
            <p:cNvCxnSpPr>
              <a:stCxn id="7" idx="3"/>
              <a:endCxn id="5" idx="6"/>
            </p:cNvCxnSpPr>
            <p:nvPr/>
          </p:nvCxnSpPr>
          <p:spPr>
            <a:xfrm rot="5400000">
              <a:off x="3862466" y="813812"/>
              <a:ext cx="84363" cy="154561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2 51"/>
            <p:cNvCxnSpPr>
              <a:stCxn id="9" idx="1"/>
              <a:endCxn id="5" idx="6"/>
            </p:cNvCxnSpPr>
            <p:nvPr/>
          </p:nvCxnSpPr>
          <p:spPr>
            <a:xfrm rot="16200000" flipV="1">
              <a:off x="3466422" y="1294219"/>
              <a:ext cx="876451" cy="154561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CasellaDiTesto 54"/>
            <p:cNvSpPr txBox="1"/>
            <p:nvPr/>
          </p:nvSpPr>
          <p:spPr>
            <a:xfrm>
              <a:off x="3969077" y="1484784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Symbol" pitchFamily="18" charset="2"/>
                </a:rPr>
                <a:t>2m</a:t>
              </a:r>
              <a:r>
                <a:rPr lang="it-IT" sz="1200" dirty="0" smtClean="0"/>
                <a:t>G</a:t>
              </a:r>
              <a:endParaRPr lang="it-IT" dirty="0"/>
            </a:p>
          </p:txBody>
        </p:sp>
        <p:sp>
          <p:nvSpPr>
            <p:cNvPr id="56" name="CasellaDiTesto 55"/>
            <p:cNvSpPr txBox="1"/>
            <p:nvPr/>
          </p:nvSpPr>
          <p:spPr>
            <a:xfrm>
              <a:off x="3923928" y="1835532"/>
              <a:ext cx="3882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 smtClean="0">
                  <a:latin typeface="Symbol" pitchFamily="18" charset="2"/>
                </a:rPr>
                <a:t>m</a:t>
              </a:r>
              <a:r>
                <a:rPr lang="it-IT" sz="1200" dirty="0" err="1" smtClean="0"/>
                <a:t>F</a:t>
              </a:r>
              <a:endParaRPr lang="it-IT" dirty="0"/>
            </a:p>
          </p:txBody>
        </p:sp>
        <p:cxnSp>
          <p:nvCxnSpPr>
            <p:cNvPr id="57" name="Connettore 2 56"/>
            <p:cNvCxnSpPr>
              <a:stCxn id="8" idx="1"/>
              <a:endCxn id="6" idx="6"/>
            </p:cNvCxnSpPr>
            <p:nvPr/>
          </p:nvCxnSpPr>
          <p:spPr>
            <a:xfrm rot="16200000" flipV="1">
              <a:off x="3862466" y="3058415"/>
              <a:ext cx="84363" cy="154561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2 59"/>
            <p:cNvCxnSpPr>
              <a:stCxn id="9" idx="3"/>
              <a:endCxn id="6" idx="6"/>
            </p:cNvCxnSpPr>
            <p:nvPr/>
          </p:nvCxnSpPr>
          <p:spPr>
            <a:xfrm rot="5400000">
              <a:off x="3466422" y="2578008"/>
              <a:ext cx="876451" cy="154561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CasellaDiTesto 62"/>
            <p:cNvSpPr txBox="1"/>
            <p:nvPr/>
          </p:nvSpPr>
          <p:spPr>
            <a:xfrm>
              <a:off x="4076328" y="306896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 smtClean="0">
                  <a:latin typeface="Symbol" pitchFamily="18" charset="2"/>
                </a:rPr>
                <a:t>m</a:t>
              </a:r>
              <a:r>
                <a:rPr lang="it-IT" sz="1200" dirty="0" err="1" smtClean="0"/>
                <a:t>G</a:t>
              </a:r>
              <a:endParaRPr lang="it-IT" dirty="0"/>
            </a:p>
          </p:txBody>
        </p:sp>
        <p:sp>
          <p:nvSpPr>
            <p:cNvPr id="64" name="CasellaDiTesto 63"/>
            <p:cNvSpPr txBox="1"/>
            <p:nvPr/>
          </p:nvSpPr>
          <p:spPr>
            <a:xfrm>
              <a:off x="3995936" y="3491716"/>
              <a:ext cx="503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Symbol" pitchFamily="18" charset="2"/>
                </a:rPr>
                <a:t>2m</a:t>
              </a:r>
              <a:r>
                <a:rPr lang="it-IT" sz="1200" dirty="0" smtClean="0"/>
                <a:t>F</a:t>
              </a:r>
              <a:endParaRPr lang="it-IT" dirty="0"/>
            </a:p>
          </p:txBody>
        </p:sp>
        <p:cxnSp>
          <p:nvCxnSpPr>
            <p:cNvPr id="65" name="Connettore 2 64"/>
            <p:cNvCxnSpPr>
              <a:stCxn id="9" idx="6"/>
            </p:cNvCxnSpPr>
            <p:nvPr/>
          </p:nvCxnSpPr>
          <p:spPr>
            <a:xfrm>
              <a:off x="5292080" y="2708920"/>
              <a:ext cx="43204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2 67"/>
            <p:cNvCxnSpPr/>
            <p:nvPr/>
          </p:nvCxnSpPr>
          <p:spPr>
            <a:xfrm>
              <a:off x="5292080" y="1339180"/>
              <a:ext cx="43204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CasellaDiTesto 68"/>
            <p:cNvSpPr txBox="1"/>
            <p:nvPr/>
          </p:nvSpPr>
          <p:spPr>
            <a:xfrm>
              <a:off x="5658924" y="1124744"/>
              <a:ext cx="497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Symbol" pitchFamily="18" charset="2"/>
                </a:rPr>
                <a:t>2l</a:t>
              </a:r>
              <a:r>
                <a:rPr lang="it-IT" sz="1200" dirty="0" smtClean="0"/>
                <a:t>F</a:t>
              </a:r>
              <a:endParaRPr lang="it-IT" dirty="0"/>
            </a:p>
          </p:txBody>
        </p:sp>
        <p:sp>
          <p:nvSpPr>
            <p:cNvPr id="70" name="CasellaDiTesto 69"/>
            <p:cNvSpPr txBox="1"/>
            <p:nvPr/>
          </p:nvSpPr>
          <p:spPr>
            <a:xfrm>
              <a:off x="5652120" y="2555612"/>
              <a:ext cx="381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 smtClean="0">
                  <a:latin typeface="Symbol" pitchFamily="18" charset="2"/>
                </a:rPr>
                <a:t>l</a:t>
              </a:r>
              <a:r>
                <a:rPr lang="it-IT" sz="1200" dirty="0" err="1" smtClean="0"/>
                <a:t>F</a:t>
              </a:r>
              <a:endParaRPr lang="it-IT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Presentazione su schermo (4:3)</PresentationFormat>
  <Paragraphs>23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GB</dc:creator>
  <cp:lastModifiedBy>GB</cp:lastModifiedBy>
  <cp:revision>1</cp:revision>
  <dcterms:created xsi:type="dcterms:W3CDTF">2010-07-11T23:13:08Z</dcterms:created>
  <dcterms:modified xsi:type="dcterms:W3CDTF">2010-07-12T00:18:07Z</dcterms:modified>
</cp:coreProperties>
</file>