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8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wmf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B21847-DBC2-4E35-9074-2F75B700B2BB}" type="datetimeFigureOut">
              <a:rPr lang="it-IT" smtClean="0"/>
              <a:t>09/10/2010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BE48D1-CF9D-4304-8ECD-07061DB0F720}" type="slidenum">
              <a:rPr lang="it-IT" smtClean="0"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BE48D1-CF9D-4304-8ECD-07061DB0F720}" type="slidenum">
              <a:rPr lang="it-IT" smtClean="0"/>
              <a:t>1</a:t>
            </a:fld>
            <a:endParaRPr lang="it-IT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6055F8-1D02-4417-9241-55C834FD9970}" type="datetimeFigureOut">
              <a:rPr lang="it-IT" smtClean="0"/>
              <a:pPr/>
              <a:t>09/10/2010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w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" name="Gruppo 30"/>
          <p:cNvGrpSpPr/>
          <p:nvPr/>
        </p:nvGrpSpPr>
        <p:grpSpPr>
          <a:xfrm>
            <a:off x="611560" y="3861048"/>
            <a:ext cx="6624736" cy="1418674"/>
            <a:chOff x="611560" y="3861048"/>
            <a:chExt cx="6624736" cy="1418674"/>
          </a:xfrm>
        </p:grpSpPr>
        <p:sp>
          <p:nvSpPr>
            <p:cNvPr id="15" name="Line 35"/>
            <p:cNvSpPr>
              <a:spLocks noChangeShapeType="1"/>
            </p:cNvSpPr>
            <p:nvPr/>
          </p:nvSpPr>
          <p:spPr bwMode="auto">
            <a:xfrm flipH="1" flipV="1">
              <a:off x="6155333" y="4293096"/>
              <a:ext cx="647700" cy="360363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 type="none" w="sm" len="sm"/>
              <a:tailEnd/>
            </a:ln>
            <a:effectLst/>
          </p:spPr>
          <p:txBody>
            <a:bodyPr/>
            <a:lstStyle/>
            <a:p>
              <a:endParaRPr lang="it-IT"/>
            </a:p>
          </p:txBody>
        </p:sp>
        <p:sp>
          <p:nvSpPr>
            <p:cNvPr id="16" name="Line 36"/>
            <p:cNvSpPr>
              <a:spLocks noChangeShapeType="1"/>
            </p:cNvSpPr>
            <p:nvPr/>
          </p:nvSpPr>
          <p:spPr bwMode="auto">
            <a:xfrm flipV="1">
              <a:off x="5363170" y="4293096"/>
              <a:ext cx="647700" cy="360363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 type="none" w="sm" len="sm"/>
              <a:tailEnd/>
            </a:ln>
            <a:effectLst/>
          </p:spPr>
          <p:txBody>
            <a:bodyPr/>
            <a:lstStyle/>
            <a:p>
              <a:endParaRPr lang="it-IT"/>
            </a:p>
          </p:txBody>
        </p:sp>
        <p:sp>
          <p:nvSpPr>
            <p:cNvPr id="4" name="Line 27"/>
            <p:cNvSpPr>
              <a:spLocks noChangeShapeType="1"/>
            </p:cNvSpPr>
            <p:nvPr/>
          </p:nvSpPr>
          <p:spPr bwMode="auto">
            <a:xfrm flipV="1">
              <a:off x="1042988" y="4292600"/>
              <a:ext cx="1943100" cy="360363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 type="none" w="sm" len="sm"/>
              <a:tailEnd/>
            </a:ln>
            <a:effectLst/>
          </p:spPr>
          <p:txBody>
            <a:bodyPr/>
            <a:lstStyle/>
            <a:p>
              <a:endParaRPr lang="it-IT"/>
            </a:p>
          </p:txBody>
        </p:sp>
        <p:sp>
          <p:nvSpPr>
            <p:cNvPr id="5" name="Line 34"/>
            <p:cNvSpPr>
              <a:spLocks noChangeShapeType="1"/>
            </p:cNvSpPr>
            <p:nvPr/>
          </p:nvSpPr>
          <p:spPr bwMode="auto">
            <a:xfrm flipH="1" flipV="1">
              <a:off x="3347864" y="4221088"/>
              <a:ext cx="2016224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 type="none" w="sm" len="sm"/>
              <a:tailEnd/>
            </a:ln>
            <a:effectLst/>
          </p:spPr>
          <p:txBody>
            <a:bodyPr/>
            <a:lstStyle/>
            <a:p>
              <a:endParaRPr lang="it-IT"/>
            </a:p>
          </p:txBody>
        </p:sp>
        <p:sp>
          <p:nvSpPr>
            <p:cNvPr id="6" name="Line 35"/>
            <p:cNvSpPr>
              <a:spLocks noChangeShapeType="1"/>
            </p:cNvSpPr>
            <p:nvPr/>
          </p:nvSpPr>
          <p:spPr bwMode="auto">
            <a:xfrm flipH="1" flipV="1">
              <a:off x="3275013" y="4292600"/>
              <a:ext cx="647700" cy="360363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 type="none" w="sm" len="sm"/>
              <a:tailEnd/>
            </a:ln>
            <a:effectLst/>
          </p:spPr>
          <p:txBody>
            <a:bodyPr/>
            <a:lstStyle/>
            <a:p>
              <a:endParaRPr lang="it-IT"/>
            </a:p>
          </p:txBody>
        </p:sp>
        <p:sp>
          <p:nvSpPr>
            <p:cNvPr id="7" name="Line 36"/>
            <p:cNvSpPr>
              <a:spLocks noChangeShapeType="1"/>
            </p:cNvSpPr>
            <p:nvPr/>
          </p:nvSpPr>
          <p:spPr bwMode="auto">
            <a:xfrm flipV="1">
              <a:off x="2482850" y="4292600"/>
              <a:ext cx="647700" cy="360363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 type="none" w="sm" len="sm"/>
              <a:tailEnd/>
            </a:ln>
            <a:effectLst/>
          </p:spPr>
          <p:txBody>
            <a:bodyPr/>
            <a:lstStyle/>
            <a:p>
              <a:endParaRPr lang="it-IT"/>
            </a:p>
          </p:txBody>
        </p:sp>
        <p:pic>
          <p:nvPicPr>
            <p:cNvPr id="8" name="Picture 37"/>
            <p:cNvPicPr>
              <a:picLocks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2284413" y="3949700"/>
              <a:ext cx="1709737" cy="415925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</p:pic>
        <p:sp>
          <p:nvSpPr>
            <p:cNvPr id="9" name="Rectangle 38"/>
            <p:cNvSpPr>
              <a:spLocks noChangeArrowheads="1"/>
            </p:cNvSpPr>
            <p:nvPr/>
          </p:nvSpPr>
          <p:spPr bwMode="auto">
            <a:xfrm>
              <a:off x="2625683" y="3862388"/>
              <a:ext cx="1154483" cy="338554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600" b="1" dirty="0" err="1" smtClean="0">
                  <a:latin typeface="Arial" pitchFamily="34" charset="0"/>
                </a:rPr>
                <a:t>Switch</a:t>
              </a:r>
              <a:r>
                <a:rPr lang="it-IT" sz="1600" b="1" dirty="0" smtClean="0">
                  <a:latin typeface="Arial" pitchFamily="34" charset="0"/>
                </a:rPr>
                <a:t> S1</a:t>
              </a:r>
              <a:endParaRPr lang="it-IT" sz="1600" b="1" dirty="0">
                <a:latin typeface="Arial" pitchFamily="34" charset="0"/>
              </a:endParaRPr>
            </a:p>
          </p:txBody>
        </p:sp>
        <p:pic>
          <p:nvPicPr>
            <p:cNvPr id="10" name="Picture 19"/>
            <p:cNvPicPr>
              <a:picLocks noChangeArrowheads="1"/>
            </p:cNvPicPr>
            <p:nvPr/>
          </p:nvPicPr>
          <p:blipFill>
            <a:blip r:embed="rId4" cstate="print"/>
            <a:srcRect l="30898" t="26189" r="28726" b="30507"/>
            <a:stretch>
              <a:fillRect/>
            </a:stretch>
          </p:blipFill>
          <p:spPr bwMode="auto">
            <a:xfrm>
              <a:off x="754361" y="4509120"/>
              <a:ext cx="649287" cy="461963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</p:pic>
        <p:pic>
          <p:nvPicPr>
            <p:cNvPr id="11" name="Picture 19"/>
            <p:cNvPicPr>
              <a:picLocks noChangeArrowheads="1"/>
            </p:cNvPicPr>
            <p:nvPr/>
          </p:nvPicPr>
          <p:blipFill>
            <a:blip r:embed="rId4" cstate="print"/>
            <a:srcRect l="30898" t="26189" r="28726" b="30507"/>
            <a:stretch>
              <a:fillRect/>
            </a:stretch>
          </p:blipFill>
          <p:spPr bwMode="auto">
            <a:xfrm>
              <a:off x="2266529" y="4551213"/>
              <a:ext cx="649287" cy="461963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</p:pic>
        <p:pic>
          <p:nvPicPr>
            <p:cNvPr id="12" name="Picture 19"/>
            <p:cNvPicPr>
              <a:picLocks noChangeArrowheads="1"/>
            </p:cNvPicPr>
            <p:nvPr/>
          </p:nvPicPr>
          <p:blipFill>
            <a:blip r:embed="rId4" cstate="print"/>
            <a:srcRect l="30898" t="26189" r="28726" b="30507"/>
            <a:stretch>
              <a:fillRect/>
            </a:stretch>
          </p:blipFill>
          <p:spPr bwMode="auto">
            <a:xfrm>
              <a:off x="3706689" y="4581128"/>
              <a:ext cx="649287" cy="461963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</p:pic>
        <p:pic>
          <p:nvPicPr>
            <p:cNvPr id="13" name="Picture 37"/>
            <p:cNvPicPr>
              <a:picLocks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5094511" y="3948360"/>
              <a:ext cx="1709737" cy="415925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</p:pic>
        <p:sp>
          <p:nvSpPr>
            <p:cNvPr id="14" name="Rectangle 38"/>
            <p:cNvSpPr>
              <a:spLocks noChangeArrowheads="1"/>
            </p:cNvSpPr>
            <p:nvPr/>
          </p:nvSpPr>
          <p:spPr bwMode="auto">
            <a:xfrm>
              <a:off x="5435781" y="3861048"/>
              <a:ext cx="1154483" cy="338554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600" b="1" dirty="0" err="1" smtClean="0">
                  <a:latin typeface="Arial" pitchFamily="34" charset="0"/>
                </a:rPr>
                <a:t>Switch</a:t>
              </a:r>
              <a:r>
                <a:rPr lang="it-IT" sz="1600" b="1" dirty="0" smtClean="0">
                  <a:latin typeface="Arial" pitchFamily="34" charset="0"/>
                </a:rPr>
                <a:t> S2</a:t>
              </a:r>
              <a:endParaRPr lang="it-IT" sz="1600" b="1" dirty="0">
                <a:latin typeface="Arial" pitchFamily="34" charset="0"/>
              </a:endParaRPr>
            </a:p>
          </p:txBody>
        </p:sp>
        <p:pic>
          <p:nvPicPr>
            <p:cNvPr id="17" name="Picture 19"/>
            <p:cNvPicPr>
              <a:picLocks noChangeArrowheads="1"/>
            </p:cNvPicPr>
            <p:nvPr/>
          </p:nvPicPr>
          <p:blipFill>
            <a:blip r:embed="rId4" cstate="print"/>
            <a:srcRect l="30898" t="26189" r="28726" b="30507"/>
            <a:stretch>
              <a:fillRect/>
            </a:stretch>
          </p:blipFill>
          <p:spPr bwMode="auto">
            <a:xfrm>
              <a:off x="5146849" y="4551709"/>
              <a:ext cx="649287" cy="461963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</p:pic>
        <p:pic>
          <p:nvPicPr>
            <p:cNvPr id="18" name="Picture 19"/>
            <p:cNvPicPr>
              <a:picLocks noChangeArrowheads="1"/>
            </p:cNvPicPr>
            <p:nvPr/>
          </p:nvPicPr>
          <p:blipFill>
            <a:blip r:embed="rId4" cstate="print"/>
            <a:srcRect l="30898" t="26189" r="28726" b="30507"/>
            <a:stretch>
              <a:fillRect/>
            </a:stretch>
          </p:blipFill>
          <p:spPr bwMode="auto">
            <a:xfrm>
              <a:off x="6587009" y="4581624"/>
              <a:ext cx="649287" cy="461963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</p:pic>
        <p:sp>
          <p:nvSpPr>
            <p:cNvPr id="19" name="Rectangle 38"/>
            <p:cNvSpPr>
              <a:spLocks noChangeArrowheads="1"/>
            </p:cNvSpPr>
            <p:nvPr/>
          </p:nvSpPr>
          <p:spPr bwMode="auto">
            <a:xfrm>
              <a:off x="611560" y="4941168"/>
              <a:ext cx="479618" cy="338554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600" b="1" dirty="0" smtClean="0">
                  <a:latin typeface="Arial" pitchFamily="34" charset="0"/>
                </a:rPr>
                <a:t>AA</a:t>
              </a:r>
              <a:endParaRPr lang="it-IT" sz="1600" b="1" dirty="0">
                <a:latin typeface="Arial" pitchFamily="34" charset="0"/>
              </a:endParaRPr>
            </a:p>
          </p:txBody>
        </p:sp>
        <p:sp>
          <p:nvSpPr>
            <p:cNvPr id="20" name="Rectangle 38"/>
            <p:cNvSpPr>
              <a:spLocks noChangeArrowheads="1"/>
            </p:cNvSpPr>
            <p:nvPr/>
          </p:nvSpPr>
          <p:spPr bwMode="auto">
            <a:xfrm>
              <a:off x="2292182" y="4941168"/>
              <a:ext cx="479618" cy="338554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600" b="1" dirty="0" smtClean="0">
                  <a:latin typeface="Arial" pitchFamily="34" charset="0"/>
                </a:rPr>
                <a:t>BB</a:t>
              </a:r>
              <a:endParaRPr lang="it-IT" sz="1600" b="1" dirty="0">
                <a:latin typeface="Arial" pitchFamily="34" charset="0"/>
              </a:endParaRPr>
            </a:p>
          </p:txBody>
        </p:sp>
        <p:sp>
          <p:nvSpPr>
            <p:cNvPr id="21" name="Rectangle 38"/>
            <p:cNvSpPr>
              <a:spLocks noChangeArrowheads="1"/>
            </p:cNvSpPr>
            <p:nvPr/>
          </p:nvSpPr>
          <p:spPr bwMode="auto">
            <a:xfrm>
              <a:off x="3732342" y="4941168"/>
              <a:ext cx="479618" cy="338554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600" b="1" dirty="0" smtClean="0">
                  <a:latin typeface="Arial" pitchFamily="34" charset="0"/>
                </a:rPr>
                <a:t>CC</a:t>
              </a:r>
              <a:endParaRPr lang="it-IT" sz="1600" b="1" dirty="0">
                <a:latin typeface="Arial" pitchFamily="34" charset="0"/>
              </a:endParaRPr>
            </a:p>
          </p:txBody>
        </p:sp>
        <p:sp>
          <p:nvSpPr>
            <p:cNvPr id="22" name="Rectangle 38"/>
            <p:cNvSpPr>
              <a:spLocks noChangeArrowheads="1"/>
            </p:cNvSpPr>
            <p:nvPr/>
          </p:nvSpPr>
          <p:spPr bwMode="auto">
            <a:xfrm>
              <a:off x="5172502" y="4941168"/>
              <a:ext cx="479618" cy="338554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600" b="1" dirty="0" smtClean="0">
                  <a:latin typeface="Arial" pitchFamily="34" charset="0"/>
                </a:rPr>
                <a:t>DD</a:t>
              </a:r>
              <a:endParaRPr lang="it-IT" sz="1600" b="1" dirty="0">
                <a:latin typeface="Arial" pitchFamily="34" charset="0"/>
              </a:endParaRPr>
            </a:p>
          </p:txBody>
        </p:sp>
        <p:sp>
          <p:nvSpPr>
            <p:cNvPr id="23" name="Rectangle 38"/>
            <p:cNvSpPr>
              <a:spLocks noChangeArrowheads="1"/>
            </p:cNvSpPr>
            <p:nvPr/>
          </p:nvSpPr>
          <p:spPr bwMode="auto">
            <a:xfrm>
              <a:off x="6612662" y="4941168"/>
              <a:ext cx="457176" cy="338554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600" b="1" dirty="0" smtClean="0">
                  <a:latin typeface="Arial" pitchFamily="34" charset="0"/>
                </a:rPr>
                <a:t>EE</a:t>
              </a:r>
              <a:endParaRPr lang="it-IT" sz="1600" b="1" dirty="0">
                <a:latin typeface="Arial" pitchFamily="34" charset="0"/>
              </a:endParaRPr>
            </a:p>
          </p:txBody>
        </p:sp>
        <p:sp>
          <p:nvSpPr>
            <p:cNvPr id="24" name="Rectangle 38"/>
            <p:cNvSpPr>
              <a:spLocks noChangeArrowheads="1"/>
            </p:cNvSpPr>
            <p:nvPr/>
          </p:nvSpPr>
          <p:spPr bwMode="auto">
            <a:xfrm>
              <a:off x="2111550" y="4149080"/>
              <a:ext cx="372218" cy="27699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200" b="1" dirty="0" smtClean="0">
                  <a:latin typeface="Arial" pitchFamily="34" charset="0"/>
                </a:rPr>
                <a:t>P1</a:t>
              </a:r>
              <a:endParaRPr lang="it-IT" sz="1200" b="1" dirty="0">
                <a:latin typeface="Arial" pitchFamily="34" charset="0"/>
              </a:endParaRPr>
            </a:p>
          </p:txBody>
        </p:sp>
        <p:sp>
          <p:nvSpPr>
            <p:cNvPr id="25" name="Rectangle 38"/>
            <p:cNvSpPr>
              <a:spLocks noChangeArrowheads="1"/>
            </p:cNvSpPr>
            <p:nvPr/>
          </p:nvSpPr>
          <p:spPr bwMode="auto">
            <a:xfrm>
              <a:off x="2843808" y="4376137"/>
              <a:ext cx="372218" cy="27699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200" b="1" dirty="0" smtClean="0">
                  <a:latin typeface="Arial" pitchFamily="34" charset="0"/>
                </a:rPr>
                <a:t>P2</a:t>
              </a:r>
              <a:endParaRPr lang="it-IT" sz="1200" b="1" dirty="0">
                <a:latin typeface="Arial" pitchFamily="34" charset="0"/>
              </a:endParaRPr>
            </a:p>
          </p:txBody>
        </p:sp>
        <p:sp>
          <p:nvSpPr>
            <p:cNvPr id="26" name="Rectangle 38"/>
            <p:cNvSpPr>
              <a:spLocks noChangeArrowheads="1"/>
            </p:cNvSpPr>
            <p:nvPr/>
          </p:nvSpPr>
          <p:spPr bwMode="auto">
            <a:xfrm>
              <a:off x="3263678" y="4376137"/>
              <a:ext cx="372218" cy="27699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200" b="1" dirty="0" smtClean="0">
                  <a:latin typeface="Arial" pitchFamily="34" charset="0"/>
                </a:rPr>
                <a:t>P3</a:t>
              </a:r>
              <a:endParaRPr lang="it-IT" sz="1200" b="1" dirty="0">
                <a:latin typeface="Arial" pitchFamily="34" charset="0"/>
              </a:endParaRPr>
            </a:p>
          </p:txBody>
        </p:sp>
        <p:sp>
          <p:nvSpPr>
            <p:cNvPr id="27" name="Rectangle 38"/>
            <p:cNvSpPr>
              <a:spLocks noChangeArrowheads="1"/>
            </p:cNvSpPr>
            <p:nvPr/>
          </p:nvSpPr>
          <p:spPr bwMode="auto">
            <a:xfrm>
              <a:off x="3923928" y="3933056"/>
              <a:ext cx="372218" cy="27699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200" b="1" dirty="0" smtClean="0">
                  <a:latin typeface="Arial" pitchFamily="34" charset="0"/>
                </a:rPr>
                <a:t>P4</a:t>
              </a:r>
              <a:endParaRPr lang="it-IT" sz="1200" b="1" dirty="0">
                <a:latin typeface="Arial" pitchFamily="34" charset="0"/>
              </a:endParaRPr>
            </a:p>
          </p:txBody>
        </p:sp>
        <p:sp>
          <p:nvSpPr>
            <p:cNvPr id="28" name="Rectangle 38"/>
            <p:cNvSpPr>
              <a:spLocks noChangeArrowheads="1"/>
            </p:cNvSpPr>
            <p:nvPr/>
          </p:nvSpPr>
          <p:spPr bwMode="auto">
            <a:xfrm>
              <a:off x="4775846" y="3933056"/>
              <a:ext cx="372218" cy="27699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200" b="1" dirty="0" smtClean="0">
                  <a:latin typeface="Arial" pitchFamily="34" charset="0"/>
                </a:rPr>
                <a:t>P1</a:t>
              </a:r>
              <a:endParaRPr lang="it-IT" sz="1200" b="1" dirty="0">
                <a:latin typeface="Arial" pitchFamily="34" charset="0"/>
              </a:endParaRPr>
            </a:p>
          </p:txBody>
        </p:sp>
        <p:sp>
          <p:nvSpPr>
            <p:cNvPr id="29" name="Rectangle 38"/>
            <p:cNvSpPr>
              <a:spLocks noChangeArrowheads="1"/>
            </p:cNvSpPr>
            <p:nvPr/>
          </p:nvSpPr>
          <p:spPr bwMode="auto">
            <a:xfrm>
              <a:off x="5783958" y="4304129"/>
              <a:ext cx="372218" cy="27699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200" b="1" dirty="0" smtClean="0">
                  <a:latin typeface="Arial" pitchFamily="34" charset="0"/>
                </a:rPr>
                <a:t>P2</a:t>
              </a:r>
              <a:endParaRPr lang="it-IT" sz="1200" b="1" dirty="0">
                <a:latin typeface="Arial" pitchFamily="34" charset="0"/>
              </a:endParaRPr>
            </a:p>
          </p:txBody>
        </p:sp>
        <p:sp>
          <p:nvSpPr>
            <p:cNvPr id="30" name="Rectangle 38"/>
            <p:cNvSpPr>
              <a:spLocks noChangeArrowheads="1"/>
            </p:cNvSpPr>
            <p:nvPr/>
          </p:nvSpPr>
          <p:spPr bwMode="auto">
            <a:xfrm>
              <a:off x="6432030" y="4293096"/>
              <a:ext cx="372218" cy="27699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marL="342900" indent="-342900" eaLnBrk="0" hangingPunct="0">
                <a:spcBef>
                  <a:spcPct val="42000"/>
                </a:spcBef>
                <a:buClr>
                  <a:schemeClr val="tx2"/>
                </a:buClr>
                <a:buSzPct val="75000"/>
                <a:buFont typeface="Monotype Sorts" pitchFamily="2" charset="2"/>
                <a:buNone/>
              </a:pPr>
              <a:r>
                <a:rPr lang="it-IT" sz="1200" b="1" dirty="0" smtClean="0">
                  <a:latin typeface="Arial" pitchFamily="34" charset="0"/>
                </a:rPr>
                <a:t>P3</a:t>
              </a:r>
              <a:endParaRPr lang="it-IT" sz="1200" b="1" dirty="0">
                <a:latin typeface="Arial" pitchFamily="34" charset="0"/>
              </a:endParaRPr>
            </a:p>
          </p:txBody>
        </p:sp>
      </p:grpSp>
      <p:grpSp>
        <p:nvGrpSpPr>
          <p:cNvPr id="50" name="Gruppo 49"/>
          <p:cNvGrpSpPr/>
          <p:nvPr/>
        </p:nvGrpSpPr>
        <p:grpSpPr>
          <a:xfrm>
            <a:off x="1403648" y="404664"/>
            <a:ext cx="6264696" cy="2736304"/>
            <a:chOff x="1403648" y="404664"/>
            <a:chExt cx="6264696" cy="2736304"/>
          </a:xfrm>
        </p:grpSpPr>
        <p:sp>
          <p:nvSpPr>
            <p:cNvPr id="32" name="Rettangolo 31"/>
            <p:cNvSpPr/>
            <p:nvPr/>
          </p:nvSpPr>
          <p:spPr>
            <a:xfrm>
              <a:off x="1403648" y="980728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33" name="Rettangolo 32"/>
            <p:cNvSpPr/>
            <p:nvPr/>
          </p:nvSpPr>
          <p:spPr>
            <a:xfrm>
              <a:off x="1403648" y="1412776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34" name="Rettangolo 33"/>
            <p:cNvSpPr/>
            <p:nvPr/>
          </p:nvSpPr>
          <p:spPr>
            <a:xfrm>
              <a:off x="1403648" y="1844824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35" name="Rettangolo 34"/>
            <p:cNvSpPr/>
            <p:nvPr/>
          </p:nvSpPr>
          <p:spPr>
            <a:xfrm>
              <a:off x="1403648" y="2276872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36" name="Rettangolo 35"/>
            <p:cNvSpPr/>
            <p:nvPr/>
          </p:nvSpPr>
          <p:spPr>
            <a:xfrm>
              <a:off x="1403648" y="2708920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37" name="Rettangolo 36"/>
            <p:cNvSpPr/>
            <p:nvPr/>
          </p:nvSpPr>
          <p:spPr>
            <a:xfrm>
              <a:off x="1403648" y="980728"/>
              <a:ext cx="1368152" cy="216024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38" name="CasellaDiTesto 37"/>
            <p:cNvSpPr txBox="1"/>
            <p:nvPr/>
          </p:nvSpPr>
          <p:spPr>
            <a:xfrm>
              <a:off x="1440538" y="692696"/>
              <a:ext cx="133126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it-IT" sz="1600" dirty="0" smtClean="0"/>
                <a:t>Indirizzo MAC</a:t>
              </a:r>
              <a:endParaRPr lang="it-IT" sz="1600" dirty="0"/>
            </a:p>
          </p:txBody>
        </p:sp>
        <p:sp>
          <p:nvSpPr>
            <p:cNvPr id="39" name="CasellaDiTesto 38"/>
            <p:cNvSpPr txBox="1"/>
            <p:nvPr/>
          </p:nvSpPr>
          <p:spPr>
            <a:xfrm>
              <a:off x="2950716" y="692696"/>
              <a:ext cx="631711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it-IT" sz="1600" dirty="0" smtClean="0"/>
                <a:t>Porta</a:t>
              </a:r>
              <a:endParaRPr lang="it-IT" sz="1600" dirty="0"/>
            </a:p>
          </p:txBody>
        </p:sp>
        <p:sp>
          <p:nvSpPr>
            <p:cNvPr id="40" name="Rettangolo 39"/>
            <p:cNvSpPr/>
            <p:nvPr/>
          </p:nvSpPr>
          <p:spPr>
            <a:xfrm>
              <a:off x="5292080" y="980728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41" name="Rettangolo 40"/>
            <p:cNvSpPr/>
            <p:nvPr/>
          </p:nvSpPr>
          <p:spPr>
            <a:xfrm>
              <a:off x="5292080" y="1412776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42" name="Rettangolo 41"/>
            <p:cNvSpPr/>
            <p:nvPr/>
          </p:nvSpPr>
          <p:spPr>
            <a:xfrm>
              <a:off x="5292080" y="1844824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43" name="Rettangolo 42"/>
            <p:cNvSpPr/>
            <p:nvPr/>
          </p:nvSpPr>
          <p:spPr>
            <a:xfrm>
              <a:off x="5292080" y="2276872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44" name="Rettangolo 43"/>
            <p:cNvSpPr/>
            <p:nvPr/>
          </p:nvSpPr>
          <p:spPr>
            <a:xfrm>
              <a:off x="5292080" y="2708920"/>
              <a:ext cx="2376264" cy="43204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45" name="Rettangolo 44"/>
            <p:cNvSpPr/>
            <p:nvPr/>
          </p:nvSpPr>
          <p:spPr>
            <a:xfrm>
              <a:off x="5292080" y="980728"/>
              <a:ext cx="1368152" cy="216024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46" name="CasellaDiTesto 45"/>
            <p:cNvSpPr txBox="1"/>
            <p:nvPr/>
          </p:nvSpPr>
          <p:spPr>
            <a:xfrm>
              <a:off x="5328970" y="692696"/>
              <a:ext cx="1331262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it-IT" sz="1600" dirty="0" smtClean="0"/>
                <a:t>Indirizzo MAC</a:t>
              </a:r>
              <a:endParaRPr lang="it-IT" sz="1600" dirty="0"/>
            </a:p>
          </p:txBody>
        </p:sp>
        <p:sp>
          <p:nvSpPr>
            <p:cNvPr id="47" name="CasellaDiTesto 46"/>
            <p:cNvSpPr txBox="1"/>
            <p:nvPr/>
          </p:nvSpPr>
          <p:spPr>
            <a:xfrm>
              <a:off x="6839148" y="692696"/>
              <a:ext cx="631711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it-IT" sz="1600" dirty="0" smtClean="0"/>
                <a:t>Porta</a:t>
              </a:r>
              <a:endParaRPr lang="it-IT" sz="1600" dirty="0"/>
            </a:p>
          </p:txBody>
        </p:sp>
        <p:sp>
          <p:nvSpPr>
            <p:cNvPr id="48" name="CasellaDiTesto 47"/>
            <p:cNvSpPr txBox="1"/>
            <p:nvPr/>
          </p:nvSpPr>
          <p:spPr>
            <a:xfrm>
              <a:off x="1403648" y="404664"/>
              <a:ext cx="2343847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it-IT" sz="1600" b="1" dirty="0" err="1" smtClean="0"/>
                <a:t>Forwarding</a:t>
              </a:r>
              <a:r>
                <a:rPr lang="it-IT" sz="1600" b="1" dirty="0" smtClean="0"/>
                <a:t> DB: </a:t>
              </a:r>
              <a:r>
                <a:rPr lang="it-IT" sz="1600" b="1" dirty="0" err="1" smtClean="0"/>
                <a:t>switch</a:t>
              </a:r>
              <a:r>
                <a:rPr lang="it-IT" sz="1600" b="1" dirty="0" smtClean="0"/>
                <a:t> S1</a:t>
              </a:r>
              <a:endParaRPr lang="it-IT" sz="1600" b="1" dirty="0"/>
            </a:p>
          </p:txBody>
        </p:sp>
        <p:sp>
          <p:nvSpPr>
            <p:cNvPr id="49" name="CasellaDiTesto 48"/>
            <p:cNvSpPr txBox="1"/>
            <p:nvPr/>
          </p:nvSpPr>
          <p:spPr>
            <a:xfrm>
              <a:off x="5292080" y="404664"/>
              <a:ext cx="2343847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it-IT" sz="1600" b="1" dirty="0" err="1" smtClean="0"/>
                <a:t>Forwarding</a:t>
              </a:r>
              <a:r>
                <a:rPr lang="it-IT" sz="1600" b="1" dirty="0" smtClean="0"/>
                <a:t> DB: </a:t>
              </a:r>
              <a:r>
                <a:rPr lang="it-IT" sz="1600" b="1" dirty="0" err="1" smtClean="0"/>
                <a:t>switch</a:t>
              </a:r>
              <a:r>
                <a:rPr lang="it-IT" sz="1600" b="1" dirty="0" smtClean="0"/>
                <a:t> S2</a:t>
              </a:r>
              <a:endParaRPr lang="it-IT" sz="1600" b="1" dirty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</TotalTime>
  <Words>33</Words>
  <Application>Microsoft Office PowerPoint</Application>
  <PresentationFormat>Presentazione su schermo (4:3)</PresentationFormat>
  <Paragraphs>21</Paragraphs>
  <Slides>1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 di Office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GB</dc:creator>
  <cp:lastModifiedBy>GB</cp:lastModifiedBy>
  <cp:revision>2</cp:revision>
  <dcterms:created xsi:type="dcterms:W3CDTF">2010-10-09T18:47:52Z</dcterms:created>
  <dcterms:modified xsi:type="dcterms:W3CDTF">2010-10-09T22:48:00Z</dcterms:modified>
</cp:coreProperties>
</file>

<file path=docProps/thumbnail.jpeg>
</file>